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1"/>
  </p:sldMasterIdLst>
  <p:notesMasterIdLst>
    <p:notesMasterId r:id="rId23"/>
  </p:notesMasterIdLst>
  <p:sldIdLst>
    <p:sldId id="256" r:id="rId2"/>
    <p:sldId id="392" r:id="rId3"/>
    <p:sldId id="359" r:id="rId4"/>
    <p:sldId id="394" r:id="rId5"/>
    <p:sldId id="333" r:id="rId6"/>
    <p:sldId id="373" r:id="rId7"/>
    <p:sldId id="375" r:id="rId8"/>
    <p:sldId id="382" r:id="rId9"/>
    <p:sldId id="383" r:id="rId10"/>
    <p:sldId id="384" r:id="rId11"/>
    <p:sldId id="365" r:id="rId12"/>
    <p:sldId id="385" r:id="rId13"/>
    <p:sldId id="386" r:id="rId14"/>
    <p:sldId id="387" r:id="rId15"/>
    <p:sldId id="378" r:id="rId16"/>
    <p:sldId id="395" r:id="rId17"/>
    <p:sldId id="396" r:id="rId18"/>
    <p:sldId id="397" r:id="rId19"/>
    <p:sldId id="393" r:id="rId20"/>
    <p:sldId id="376" r:id="rId21"/>
    <p:sldId id="3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292929"/>
    <a:srgbClr val="9F543B"/>
    <a:srgbClr val="F8BF70"/>
    <a:srgbClr val="B85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161137-120D-4DA4-91B7-21870C525AE6}" v="7" dt="2025-09-05T17:36:44.4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i Groves" userId="S::tami@nc811.org::841c53d0-d60c-4657-a33f-c2bbe3fe68c3" providerId="AD" clId="Web-{E5B8A052-B165-FA75-5AFC-FD2705C10151}"/>
    <pc:docChg chg="modSld">
      <pc:chgData name="Tami Groves" userId="S::tami@nc811.org::841c53d0-d60c-4657-a33f-c2bbe3fe68c3" providerId="AD" clId="Web-{E5B8A052-B165-FA75-5AFC-FD2705C10151}" dt="2025-08-11T20:49:27.926" v="58" actId="20577"/>
      <pc:docMkLst>
        <pc:docMk/>
      </pc:docMkLst>
      <pc:sldChg chg="modSp">
        <pc:chgData name="Tami Groves" userId="S::tami@nc811.org::841c53d0-d60c-4657-a33f-c2bbe3fe68c3" providerId="AD" clId="Web-{E5B8A052-B165-FA75-5AFC-FD2705C10151}" dt="2025-08-11T20:49:27.926" v="58" actId="20577"/>
        <pc:sldMkLst>
          <pc:docMk/>
          <pc:sldMk cId="2825579560" sldId="383"/>
        </pc:sldMkLst>
        <pc:spChg chg="mod">
          <ac:chgData name="Tami Groves" userId="S::tami@nc811.org::841c53d0-d60c-4657-a33f-c2bbe3fe68c3" providerId="AD" clId="Web-{E5B8A052-B165-FA75-5AFC-FD2705C10151}" dt="2025-08-11T20:46:27.940" v="2" actId="20577"/>
          <ac:spMkLst>
            <pc:docMk/>
            <pc:sldMk cId="2825579560" sldId="383"/>
            <ac:spMk id="8" creationId="{86AE80FC-FE07-6214-ED80-99F410F01488}"/>
          </ac:spMkLst>
        </pc:spChg>
        <pc:spChg chg="mod">
          <ac:chgData name="Tami Groves" userId="S::tami@nc811.org::841c53d0-d60c-4657-a33f-c2bbe3fe68c3" providerId="AD" clId="Web-{E5B8A052-B165-FA75-5AFC-FD2705C10151}" dt="2025-08-11T20:49:27.926" v="58" actId="20577"/>
          <ac:spMkLst>
            <pc:docMk/>
            <pc:sldMk cId="2825579560" sldId="383"/>
            <ac:spMk id="10" creationId="{C66103F1-1A07-09C8-83E0-9397F6ECBCB6}"/>
          </ac:spMkLst>
        </pc:spChg>
      </pc:sldChg>
    </pc:docChg>
  </pc:docChgLst>
  <pc:docChgLst>
    <pc:chgData name="Ann Rushing" userId="c19759dc-0e1b-48a9-8e69-94677e5b05ab" providerId="ADAL" clId="{7C014915-1A30-42A4-8B69-E645868802EC}"/>
    <pc:docChg chg="modSld">
      <pc:chgData name="Ann Rushing" userId="c19759dc-0e1b-48a9-8e69-94677e5b05ab" providerId="ADAL" clId="{7C014915-1A30-42A4-8B69-E645868802EC}" dt="2025-08-11T21:09:27.572" v="0" actId="14100"/>
      <pc:docMkLst>
        <pc:docMk/>
      </pc:docMkLst>
      <pc:sldChg chg="modSp mod">
        <pc:chgData name="Ann Rushing" userId="c19759dc-0e1b-48a9-8e69-94677e5b05ab" providerId="ADAL" clId="{7C014915-1A30-42A4-8B69-E645868802EC}" dt="2025-08-11T21:09:27.572" v="0" actId="14100"/>
        <pc:sldMkLst>
          <pc:docMk/>
          <pc:sldMk cId="1955324380" sldId="384"/>
        </pc:sldMkLst>
        <pc:grpChg chg="mod">
          <ac:chgData name="Ann Rushing" userId="c19759dc-0e1b-48a9-8e69-94677e5b05ab" providerId="ADAL" clId="{7C014915-1A30-42A4-8B69-E645868802EC}" dt="2025-08-11T21:09:27.572" v="0" actId="14100"/>
          <ac:grpSpMkLst>
            <pc:docMk/>
            <pc:sldMk cId="1955324380" sldId="384"/>
            <ac:grpSpMk id="6" creationId="{E01E690A-6A45-7AE4-F285-CA5A81088CF6}"/>
          </ac:grpSpMkLst>
        </pc:grpChg>
      </pc:sldChg>
    </pc:docChg>
  </pc:docChgLst>
  <pc:docChgLst>
    <pc:chgData name="Tami Groves" userId="S::tami@nc811.org::841c53d0-d60c-4657-a33f-c2bbe3fe68c3" providerId="AD" clId="Web-{F5C35159-38C2-EAF9-6757-03D6DFDCB55D}"/>
    <pc:docChg chg="modSld">
      <pc:chgData name="Tami Groves" userId="S::tami@nc811.org::841c53d0-d60c-4657-a33f-c2bbe3fe68c3" providerId="AD" clId="Web-{F5C35159-38C2-EAF9-6757-03D6DFDCB55D}" dt="2025-08-01T15:47:17.544" v="13" actId="20577"/>
      <pc:docMkLst>
        <pc:docMk/>
      </pc:docMkLst>
      <pc:sldChg chg="addSp modSp">
        <pc:chgData name="Tami Groves" userId="S::tami@nc811.org::841c53d0-d60c-4657-a33f-c2bbe3fe68c3" providerId="AD" clId="Web-{F5C35159-38C2-EAF9-6757-03D6DFDCB55D}" dt="2025-08-01T15:47:17.544" v="13" actId="20577"/>
        <pc:sldMkLst>
          <pc:docMk/>
          <pc:sldMk cId="1955324380" sldId="384"/>
        </pc:sldMkLst>
      </pc:sldChg>
    </pc:docChg>
  </pc:docChgLst>
  <pc:docChgLst>
    <pc:chgData name="Rory Phipps" userId="c78da23c-cdeb-49ed-88e9-b6d7502a3fa7" providerId="ADAL" clId="{01D2C6B4-BCE4-4AFA-86AE-401E21C55D8D}"/>
    <pc:docChg chg="modSld">
      <pc:chgData name="Rory Phipps" userId="c78da23c-cdeb-49ed-88e9-b6d7502a3fa7" providerId="ADAL" clId="{01D2C6B4-BCE4-4AFA-86AE-401E21C55D8D}" dt="2024-08-14T22:03:31.390" v="22" actId="20577"/>
      <pc:docMkLst>
        <pc:docMk/>
      </pc:docMkLst>
      <pc:sldChg chg="modSp mod">
        <pc:chgData name="Rory Phipps" userId="c78da23c-cdeb-49ed-88e9-b6d7502a3fa7" providerId="ADAL" clId="{01D2C6B4-BCE4-4AFA-86AE-401E21C55D8D}" dt="2024-08-14T22:03:31.390" v="22" actId="20577"/>
        <pc:sldMkLst>
          <pc:docMk/>
          <pc:sldMk cId="3353251621" sldId="256"/>
        </pc:sldMkLst>
      </pc:sldChg>
    </pc:docChg>
  </pc:docChgLst>
  <pc:docChgLst>
    <pc:chgData name="Tami Groves" userId="S::tami@nc811.org::841c53d0-d60c-4657-a33f-c2bbe3fe68c3" providerId="AD" clId="Web-{03617F8D-4E7F-F0A4-C787-9313D18874C0}"/>
    <pc:docChg chg="modSld">
      <pc:chgData name="Tami Groves" userId="S::tami@nc811.org::841c53d0-d60c-4657-a33f-c2bbe3fe68c3" providerId="AD" clId="Web-{03617F8D-4E7F-F0A4-C787-9313D18874C0}" dt="2025-08-01T15:44:15.041" v="76" actId="20577"/>
      <pc:docMkLst>
        <pc:docMk/>
      </pc:docMkLst>
      <pc:sldChg chg="addSp modSp">
        <pc:chgData name="Tami Groves" userId="S::tami@nc811.org::841c53d0-d60c-4657-a33f-c2bbe3fe68c3" providerId="AD" clId="Web-{03617F8D-4E7F-F0A4-C787-9313D18874C0}" dt="2025-08-01T15:44:15.041" v="76" actId="20577"/>
        <pc:sldMkLst>
          <pc:docMk/>
          <pc:sldMk cId="2825579560" sldId="383"/>
        </pc:sldMkLst>
      </pc:sldChg>
    </pc:docChg>
  </pc:docChgLst>
  <pc:docChgLst>
    <pc:chgData name="Ann Rushing" userId="S::annrushing@nc811.org::c19759dc-0e1b-48a9-8e69-94677e5b05ab" providerId="AD" clId="Web-{86FFF391-BF2A-0331-ADCB-A189C9ADD159}"/>
    <pc:docChg chg="modSld">
      <pc:chgData name="Ann Rushing" userId="S::annrushing@nc811.org::c19759dc-0e1b-48a9-8e69-94677e5b05ab" providerId="AD" clId="Web-{86FFF391-BF2A-0331-ADCB-A189C9ADD159}" dt="2025-09-01T23:41:06.077" v="25" actId="20577"/>
      <pc:docMkLst>
        <pc:docMk/>
      </pc:docMkLst>
      <pc:sldChg chg="modSp">
        <pc:chgData name="Ann Rushing" userId="S::annrushing@nc811.org::c19759dc-0e1b-48a9-8e69-94677e5b05ab" providerId="AD" clId="Web-{86FFF391-BF2A-0331-ADCB-A189C9ADD159}" dt="2025-09-01T23:39:06.510" v="4" actId="20577"/>
        <pc:sldMkLst>
          <pc:docMk/>
          <pc:sldMk cId="1460159330" sldId="359"/>
        </pc:sldMkLst>
        <pc:spChg chg="mod">
          <ac:chgData name="Ann Rushing" userId="S::annrushing@nc811.org::c19759dc-0e1b-48a9-8e69-94677e5b05ab" providerId="AD" clId="Web-{86FFF391-BF2A-0331-ADCB-A189C9ADD159}" dt="2025-09-01T23:39:06.510" v="4" actId="20577"/>
          <ac:spMkLst>
            <pc:docMk/>
            <pc:sldMk cId="1460159330" sldId="359"/>
            <ac:spMk id="31" creationId="{F1239C0E-3F39-787D-0FC3-6B7C9BA37E8F}"/>
          </ac:spMkLst>
        </pc:spChg>
      </pc:sldChg>
      <pc:sldChg chg="modSp">
        <pc:chgData name="Ann Rushing" userId="S::annrushing@nc811.org::c19759dc-0e1b-48a9-8e69-94677e5b05ab" providerId="AD" clId="Web-{86FFF391-BF2A-0331-ADCB-A189C9ADD159}" dt="2025-09-01T23:41:06.077" v="25" actId="20577"/>
        <pc:sldMkLst>
          <pc:docMk/>
          <pc:sldMk cId="1962637282" sldId="375"/>
        </pc:sldMkLst>
        <pc:spChg chg="mod">
          <ac:chgData name="Ann Rushing" userId="S::annrushing@nc811.org::c19759dc-0e1b-48a9-8e69-94677e5b05ab" providerId="AD" clId="Web-{86FFF391-BF2A-0331-ADCB-A189C9ADD159}" dt="2025-09-01T23:41:06.077" v="25" actId="20577"/>
          <ac:spMkLst>
            <pc:docMk/>
            <pc:sldMk cId="1962637282" sldId="375"/>
            <ac:spMk id="10" creationId="{D8E1CEDC-33D9-9C13-554A-357FC5E98D4B}"/>
          </ac:spMkLst>
        </pc:spChg>
      </pc:sldChg>
      <pc:sldChg chg="modSp">
        <pc:chgData name="Ann Rushing" userId="S::annrushing@nc811.org::c19759dc-0e1b-48a9-8e69-94677e5b05ab" providerId="AD" clId="Web-{86FFF391-BF2A-0331-ADCB-A189C9ADD159}" dt="2025-09-01T23:40:15.826" v="15" actId="20577"/>
        <pc:sldMkLst>
          <pc:docMk/>
          <pc:sldMk cId="1196584426" sldId="382"/>
        </pc:sldMkLst>
        <pc:spChg chg="mod">
          <ac:chgData name="Ann Rushing" userId="S::annrushing@nc811.org::c19759dc-0e1b-48a9-8e69-94677e5b05ab" providerId="AD" clId="Web-{86FFF391-BF2A-0331-ADCB-A189C9ADD159}" dt="2025-09-01T23:40:15.826" v="15" actId="20577"/>
          <ac:spMkLst>
            <pc:docMk/>
            <pc:sldMk cId="1196584426" sldId="382"/>
            <ac:spMk id="10" creationId="{15D33F9D-B22A-7D42-FDBC-D85974207C87}"/>
          </ac:spMkLst>
        </pc:spChg>
      </pc:sldChg>
      <pc:sldChg chg="modSp">
        <pc:chgData name="Ann Rushing" userId="S::annrushing@nc811.org::c19759dc-0e1b-48a9-8e69-94677e5b05ab" providerId="AD" clId="Web-{86FFF391-BF2A-0331-ADCB-A189C9ADD159}" dt="2025-09-01T23:40:43.032" v="21" actId="20577"/>
        <pc:sldMkLst>
          <pc:docMk/>
          <pc:sldMk cId="1955324380" sldId="384"/>
        </pc:sldMkLst>
        <pc:spChg chg="mod">
          <ac:chgData name="Ann Rushing" userId="S::annrushing@nc811.org::c19759dc-0e1b-48a9-8e69-94677e5b05ab" providerId="AD" clId="Web-{86FFF391-BF2A-0331-ADCB-A189C9ADD159}" dt="2025-09-01T23:40:43.032" v="21" actId="20577"/>
          <ac:spMkLst>
            <pc:docMk/>
            <pc:sldMk cId="1955324380" sldId="384"/>
            <ac:spMk id="10" creationId="{C416CB63-80DE-1F2A-E079-5D4F7D756C91}"/>
          </ac:spMkLst>
        </pc:spChg>
      </pc:sldChg>
      <pc:sldChg chg="modSp">
        <pc:chgData name="Ann Rushing" userId="S::annrushing@nc811.org::c19759dc-0e1b-48a9-8e69-94677e5b05ab" providerId="AD" clId="Web-{86FFF391-BF2A-0331-ADCB-A189C9ADD159}" dt="2025-09-01T23:35:49.551" v="0" actId="1076"/>
        <pc:sldMkLst>
          <pc:docMk/>
          <pc:sldMk cId="1500900938" sldId="392"/>
        </pc:sldMkLst>
        <pc:spChg chg="mod">
          <ac:chgData name="Ann Rushing" userId="S::annrushing@nc811.org::c19759dc-0e1b-48a9-8e69-94677e5b05ab" providerId="AD" clId="Web-{86FFF391-BF2A-0331-ADCB-A189C9ADD159}" dt="2025-09-01T23:35:49.551" v="0" actId="1076"/>
          <ac:spMkLst>
            <pc:docMk/>
            <pc:sldMk cId="1500900938" sldId="392"/>
            <ac:spMk id="2" creationId="{352B4716-CEDE-9E33-A366-5F8DA5894827}"/>
          </ac:spMkLst>
        </pc:spChg>
      </pc:sldChg>
    </pc:docChg>
  </pc:docChgLst>
  <pc:docChgLst>
    <pc:chgData name="Rory Phipps" userId="S::rory@nc811.org::c78da23c-cdeb-49ed-88e9-b6d7502a3fa7" providerId="AD" clId="Web-{D511490D-4810-4CC0-CF78-1857F8A3AB07}"/>
    <pc:docChg chg="modSld">
      <pc:chgData name="Rory Phipps" userId="S::rory@nc811.org::c78da23c-cdeb-49ed-88e9-b6d7502a3fa7" providerId="AD" clId="Web-{D511490D-4810-4CC0-CF78-1857F8A3AB07}" dt="2024-08-05T13:19:22.877" v="2" actId="20577"/>
      <pc:docMkLst>
        <pc:docMk/>
      </pc:docMkLst>
      <pc:sldChg chg="modSp">
        <pc:chgData name="Rory Phipps" userId="S::rory@nc811.org::c78da23c-cdeb-49ed-88e9-b6d7502a3fa7" providerId="AD" clId="Web-{D511490D-4810-4CC0-CF78-1857F8A3AB07}" dt="2024-08-05T13:19:22.877" v="2" actId="20577"/>
        <pc:sldMkLst>
          <pc:docMk/>
          <pc:sldMk cId="3353251621" sldId="256"/>
        </pc:sldMkLst>
      </pc:sldChg>
    </pc:docChg>
  </pc:docChgLst>
  <pc:docChgLst>
    <pc:chgData name="Tami Groves" userId="S::tami@nc811.org::841c53d0-d60c-4657-a33f-c2bbe3fe68c3" providerId="AD" clId="Web-{EA7EB438-A085-4287-0AA9-4DB433A92026}"/>
    <pc:docChg chg="modSld">
      <pc:chgData name="Tami Groves" userId="S::tami@nc811.org::841c53d0-d60c-4657-a33f-c2bbe3fe68c3" providerId="AD" clId="Web-{EA7EB438-A085-4287-0AA9-4DB433A92026}" dt="2025-08-11T20:54:45.338" v="44" actId="20577"/>
      <pc:docMkLst>
        <pc:docMk/>
      </pc:docMkLst>
      <pc:sldChg chg="modSp">
        <pc:chgData name="Tami Groves" userId="S::tami@nc811.org::841c53d0-d60c-4657-a33f-c2bbe3fe68c3" providerId="AD" clId="Web-{EA7EB438-A085-4287-0AA9-4DB433A92026}" dt="2025-08-11T20:54:45.338" v="44" actId="20577"/>
        <pc:sldMkLst>
          <pc:docMk/>
          <pc:sldMk cId="2825579560" sldId="383"/>
        </pc:sldMkLst>
        <pc:spChg chg="mod">
          <ac:chgData name="Tami Groves" userId="S::tami@nc811.org::841c53d0-d60c-4657-a33f-c2bbe3fe68c3" providerId="AD" clId="Web-{EA7EB438-A085-4287-0AA9-4DB433A92026}" dt="2025-08-11T20:54:45.338" v="44" actId="20577"/>
          <ac:spMkLst>
            <pc:docMk/>
            <pc:sldMk cId="2825579560" sldId="383"/>
            <ac:spMk id="10" creationId="{C66103F1-1A07-09C8-83E0-9397F6ECBCB6}"/>
          </ac:spMkLst>
        </pc:spChg>
      </pc:sldChg>
      <pc:sldChg chg="modSp">
        <pc:chgData name="Tami Groves" userId="S::tami@nc811.org::841c53d0-d60c-4657-a33f-c2bbe3fe68c3" providerId="AD" clId="Web-{EA7EB438-A085-4287-0AA9-4DB433A92026}" dt="2025-08-11T20:53:40.791" v="41" actId="20577"/>
        <pc:sldMkLst>
          <pc:docMk/>
          <pc:sldMk cId="1955324380" sldId="384"/>
        </pc:sldMkLst>
        <pc:spChg chg="mod">
          <ac:chgData name="Tami Groves" userId="S::tami@nc811.org::841c53d0-d60c-4657-a33f-c2bbe3fe68c3" providerId="AD" clId="Web-{EA7EB438-A085-4287-0AA9-4DB433A92026}" dt="2025-08-11T20:52:46.572" v="20" actId="20577"/>
          <ac:spMkLst>
            <pc:docMk/>
            <pc:sldMk cId="1955324380" sldId="384"/>
            <ac:spMk id="8" creationId="{E2131A0C-B969-89D6-515F-3D905F4BCED5}"/>
          </ac:spMkLst>
        </pc:spChg>
        <pc:spChg chg="mod">
          <ac:chgData name="Tami Groves" userId="S::tami@nc811.org::841c53d0-d60c-4657-a33f-c2bbe3fe68c3" providerId="AD" clId="Web-{EA7EB438-A085-4287-0AA9-4DB433A92026}" dt="2025-08-11T20:53:40.791" v="41" actId="20577"/>
          <ac:spMkLst>
            <pc:docMk/>
            <pc:sldMk cId="1955324380" sldId="384"/>
            <ac:spMk id="10" creationId="{C416CB63-80DE-1F2A-E079-5D4F7D756C91}"/>
          </ac:spMkLst>
        </pc:spChg>
      </pc:sldChg>
    </pc:docChg>
  </pc:docChgLst>
  <pc:docChgLst>
    <pc:chgData name="Ann Rushing" userId="S::annrushing@nc811.org::c19759dc-0e1b-48a9-8e69-94677e5b05ab" providerId="AD" clId="Web-{7E9F1DE8-08DF-636D-A1CC-5763265F6C95}"/>
    <pc:docChg chg="modSld">
      <pc:chgData name="Ann Rushing" userId="S::annrushing@nc811.org::c19759dc-0e1b-48a9-8e69-94677e5b05ab" providerId="AD" clId="Web-{7E9F1DE8-08DF-636D-A1CC-5763265F6C95}" dt="2025-07-31T21:40:55.283" v="28" actId="20577"/>
      <pc:docMkLst>
        <pc:docMk/>
      </pc:docMkLst>
      <pc:sldChg chg="modSp">
        <pc:chgData name="Ann Rushing" userId="S::annrushing@nc811.org::c19759dc-0e1b-48a9-8e69-94677e5b05ab" providerId="AD" clId="Web-{7E9F1DE8-08DF-636D-A1CC-5763265F6C95}" dt="2025-07-31T21:40:55.283" v="28" actId="20577"/>
        <pc:sldMkLst>
          <pc:docMk/>
          <pc:sldMk cId="1460159330" sldId="359"/>
        </pc:sldMkLst>
      </pc:sldChg>
      <pc:sldChg chg="modSp">
        <pc:chgData name="Ann Rushing" userId="S::annrushing@nc811.org::c19759dc-0e1b-48a9-8e69-94677e5b05ab" providerId="AD" clId="Web-{7E9F1DE8-08DF-636D-A1CC-5763265F6C95}" dt="2025-07-31T21:32:59.107" v="3" actId="20577"/>
        <pc:sldMkLst>
          <pc:docMk/>
          <pc:sldMk cId="998359047" sldId="392"/>
        </pc:sldMkLst>
      </pc:sldChg>
    </pc:docChg>
  </pc:docChgLst>
  <pc:docChgLst>
    <pc:chgData name="Ann Rushing" userId="S::annrushing@nc811.org::c19759dc-0e1b-48a9-8e69-94677e5b05ab" providerId="AD" clId="Web-{983255FF-1E57-BCCD-3800-461917042519}"/>
    <pc:docChg chg="modSld">
      <pc:chgData name="Ann Rushing" userId="S::annrushing@nc811.org::c19759dc-0e1b-48a9-8e69-94677e5b05ab" providerId="AD" clId="Web-{983255FF-1E57-BCCD-3800-461917042519}" dt="2024-08-01T10:41:42.947" v="185" actId="14100"/>
      <pc:docMkLst>
        <pc:docMk/>
      </pc:docMkLst>
      <pc:sldChg chg="addSp modSp">
        <pc:chgData name="Ann Rushing" userId="S::annrushing@nc811.org::c19759dc-0e1b-48a9-8e69-94677e5b05ab" providerId="AD" clId="Web-{983255FF-1E57-BCCD-3800-461917042519}" dt="2024-08-01T10:32:45.382" v="102" actId="20577"/>
        <pc:sldMkLst>
          <pc:docMk/>
          <pc:sldMk cId="2702327313" sldId="283"/>
        </pc:sldMkLst>
      </pc:sldChg>
      <pc:sldChg chg="addSp modSp">
        <pc:chgData name="Ann Rushing" userId="S::annrushing@nc811.org::c19759dc-0e1b-48a9-8e69-94677e5b05ab" providerId="AD" clId="Web-{983255FF-1E57-BCCD-3800-461917042519}" dt="2024-08-01T10:40:10.037" v="173" actId="20577"/>
        <pc:sldMkLst>
          <pc:docMk/>
          <pc:sldMk cId="1862076347" sldId="284"/>
        </pc:sldMkLst>
      </pc:sldChg>
      <pc:sldChg chg="addSp delSp modSp">
        <pc:chgData name="Ann Rushing" userId="S::annrushing@nc811.org::c19759dc-0e1b-48a9-8e69-94677e5b05ab" providerId="AD" clId="Web-{983255FF-1E57-BCCD-3800-461917042519}" dt="2024-08-01T10:33:51.493" v="111" actId="20577"/>
        <pc:sldMkLst>
          <pc:docMk/>
          <pc:sldMk cId="2471955126" sldId="334"/>
        </pc:sldMkLst>
      </pc:sldChg>
      <pc:sldChg chg="addSp modSp">
        <pc:chgData name="Ann Rushing" userId="S::annrushing@nc811.org::c19759dc-0e1b-48a9-8e69-94677e5b05ab" providerId="AD" clId="Web-{983255FF-1E57-BCCD-3800-461917042519}" dt="2024-08-01T10:41:24.509" v="184" actId="20577"/>
        <pc:sldMkLst>
          <pc:docMk/>
          <pc:sldMk cId="2538253596" sldId="335"/>
        </pc:sldMkLst>
      </pc:sldChg>
      <pc:sldChg chg="modSp">
        <pc:chgData name="Ann Rushing" userId="S::annrushing@nc811.org::c19759dc-0e1b-48a9-8e69-94677e5b05ab" providerId="AD" clId="Web-{983255FF-1E57-BCCD-3800-461917042519}" dt="2024-08-01T10:41:42.947" v="185" actId="14100"/>
        <pc:sldMkLst>
          <pc:docMk/>
          <pc:sldMk cId="356618122" sldId="337"/>
        </pc:sldMkLst>
      </pc:sldChg>
    </pc:docChg>
  </pc:docChgLst>
  <pc:docChgLst>
    <pc:chgData name="Ann Rushing" userId="c19759dc-0e1b-48a9-8e69-94677e5b05ab" providerId="ADAL" clId="{93444AC0-B205-466F-92A5-F9F623FD9253}"/>
    <pc:docChg chg="modSld">
      <pc:chgData name="Ann Rushing" userId="c19759dc-0e1b-48a9-8e69-94677e5b05ab" providerId="ADAL" clId="{93444AC0-B205-466F-92A5-F9F623FD9253}" dt="2024-08-06T14:00:23.343" v="73" actId="27918"/>
      <pc:docMkLst>
        <pc:docMk/>
      </pc:docMkLst>
      <pc:sldChg chg="modSp mod">
        <pc:chgData name="Ann Rushing" userId="c19759dc-0e1b-48a9-8e69-94677e5b05ab" providerId="ADAL" clId="{93444AC0-B205-466F-92A5-F9F623FD9253}" dt="2024-08-06T13:53:34.849" v="34" actId="27918"/>
        <pc:sldMkLst>
          <pc:docMk/>
          <pc:sldMk cId="2702327313" sldId="283"/>
        </pc:sldMkLst>
      </pc:sldChg>
      <pc:sldChg chg="modSp mod">
        <pc:chgData name="Ann Rushing" userId="c19759dc-0e1b-48a9-8e69-94677e5b05ab" providerId="ADAL" clId="{93444AC0-B205-466F-92A5-F9F623FD9253}" dt="2024-08-06T13:59:49.317" v="69" actId="27918"/>
        <pc:sldMkLst>
          <pc:docMk/>
          <pc:sldMk cId="1862076347" sldId="284"/>
        </pc:sldMkLst>
      </pc:sldChg>
      <pc:sldChg chg="modSp mod">
        <pc:chgData name="Ann Rushing" userId="c19759dc-0e1b-48a9-8e69-94677e5b05ab" providerId="ADAL" clId="{93444AC0-B205-466F-92A5-F9F623FD9253}" dt="2024-08-01T10:57:12.995" v="15" actId="1076"/>
        <pc:sldMkLst>
          <pc:docMk/>
          <pc:sldMk cId="2471955126" sldId="334"/>
        </pc:sldMkLst>
      </pc:sldChg>
      <pc:sldChg chg="modSp mod">
        <pc:chgData name="Ann Rushing" userId="c19759dc-0e1b-48a9-8e69-94677e5b05ab" providerId="ADAL" clId="{93444AC0-B205-466F-92A5-F9F623FD9253}" dt="2024-08-06T14:00:23.343" v="73" actId="27918"/>
        <pc:sldMkLst>
          <pc:docMk/>
          <pc:sldMk cId="2538253596" sldId="335"/>
        </pc:sldMkLst>
      </pc:sldChg>
    </pc:docChg>
  </pc:docChgLst>
  <pc:docChgLst>
    <pc:chgData name="Tami Groves" userId="S::tami@nc811.org::841c53d0-d60c-4657-a33f-c2bbe3fe68c3" providerId="AD" clId="Web-{13592A35-2B3E-EE24-B052-ED539C5A7D8D}"/>
    <pc:docChg chg="modSld">
      <pc:chgData name="Tami Groves" userId="S::tami@nc811.org::841c53d0-d60c-4657-a33f-c2bbe3fe68c3" providerId="AD" clId="Web-{13592A35-2B3E-EE24-B052-ED539C5A7D8D}" dt="2025-09-01T22:59:39.617" v="4" actId="20577"/>
      <pc:docMkLst>
        <pc:docMk/>
      </pc:docMkLst>
      <pc:sldChg chg="modSp">
        <pc:chgData name="Tami Groves" userId="S::tami@nc811.org::841c53d0-d60c-4657-a33f-c2bbe3fe68c3" providerId="AD" clId="Web-{13592A35-2B3E-EE24-B052-ED539C5A7D8D}" dt="2025-09-01T22:59:39.617" v="4" actId="20577"/>
        <pc:sldMkLst>
          <pc:docMk/>
          <pc:sldMk cId="1196584426" sldId="382"/>
        </pc:sldMkLst>
        <pc:spChg chg="mod">
          <ac:chgData name="Tami Groves" userId="S::tami@nc811.org::841c53d0-d60c-4657-a33f-c2bbe3fe68c3" providerId="AD" clId="Web-{13592A35-2B3E-EE24-B052-ED539C5A7D8D}" dt="2025-09-01T22:59:39.617" v="4" actId="20577"/>
          <ac:spMkLst>
            <pc:docMk/>
            <pc:sldMk cId="1196584426" sldId="382"/>
            <ac:spMk id="8" creationId="{BE23939C-7E30-3ADA-E979-CD2BA0FB4997}"/>
          </ac:spMkLst>
        </pc:spChg>
      </pc:sldChg>
    </pc:docChg>
  </pc:docChgLst>
  <pc:docChgLst>
    <pc:chgData name="Tami Groves" userId="S::tami@nc811.org::841c53d0-d60c-4657-a33f-c2bbe3fe68c3" providerId="AD" clId="Web-{9A263A4A-9901-B2AB-D53C-8FF01955FEA1}"/>
    <pc:docChg chg="modSld">
      <pc:chgData name="Tami Groves" userId="S::tami@nc811.org::841c53d0-d60c-4657-a33f-c2bbe3fe68c3" providerId="AD" clId="Web-{9A263A4A-9901-B2AB-D53C-8FF01955FEA1}" dt="2025-09-01T22:58:04.606" v="5" actId="1076"/>
      <pc:docMkLst>
        <pc:docMk/>
      </pc:docMkLst>
      <pc:sldChg chg="modSp">
        <pc:chgData name="Tami Groves" userId="S::tami@nc811.org::841c53d0-d60c-4657-a33f-c2bbe3fe68c3" providerId="AD" clId="Web-{9A263A4A-9901-B2AB-D53C-8FF01955FEA1}" dt="2025-09-01T22:58:04.606" v="5" actId="1076"/>
        <pc:sldMkLst>
          <pc:docMk/>
          <pc:sldMk cId="1196584426" sldId="382"/>
        </pc:sldMkLst>
        <pc:spChg chg="mod">
          <ac:chgData name="Tami Groves" userId="S::tami@nc811.org::841c53d0-d60c-4657-a33f-c2bbe3fe68c3" providerId="AD" clId="Web-{9A263A4A-9901-B2AB-D53C-8FF01955FEA1}" dt="2025-09-01T22:58:04.591" v="4" actId="1076"/>
          <ac:spMkLst>
            <pc:docMk/>
            <pc:sldMk cId="1196584426" sldId="382"/>
            <ac:spMk id="4" creationId="{68F5AD64-584D-7C7E-493F-73E2DCDCE30C}"/>
          </ac:spMkLst>
        </pc:spChg>
        <pc:spChg chg="mod">
          <ac:chgData name="Tami Groves" userId="S::tami@nc811.org::841c53d0-d60c-4657-a33f-c2bbe3fe68c3" providerId="AD" clId="Web-{9A263A4A-9901-B2AB-D53C-8FF01955FEA1}" dt="2025-09-01T22:58:04.606" v="5" actId="1076"/>
          <ac:spMkLst>
            <pc:docMk/>
            <pc:sldMk cId="1196584426" sldId="382"/>
            <ac:spMk id="9" creationId="{F955CD11-909B-07C7-5558-2CF3D91B397C}"/>
          </ac:spMkLst>
        </pc:spChg>
        <pc:graphicFrameChg chg="mod">
          <ac:chgData name="Tami Groves" userId="S::tami@nc811.org::841c53d0-d60c-4657-a33f-c2bbe3fe68c3" providerId="AD" clId="Web-{9A263A4A-9901-B2AB-D53C-8FF01955FEA1}" dt="2025-09-01T22:58:04.591" v="3" actId="1076"/>
          <ac:graphicFrameMkLst>
            <pc:docMk/>
            <pc:sldMk cId="1196584426" sldId="382"/>
            <ac:graphicFrameMk id="5" creationId="{513E7A23-50B8-08BB-4632-91AE31F044F3}"/>
          </ac:graphicFrameMkLst>
        </pc:graphicFrameChg>
      </pc:sldChg>
    </pc:docChg>
  </pc:docChgLst>
  <pc:docChgLst>
    <pc:chgData name="Tami Groves" userId="S::tami@nc811.org::841c53d0-d60c-4657-a33f-c2bbe3fe68c3" providerId="AD" clId="Web-{BBA745D3-54F3-9657-B757-323F52C85CA3}"/>
    <pc:docChg chg="modSld">
      <pc:chgData name="Tami Groves" userId="S::tami@nc811.org::841c53d0-d60c-4657-a33f-c2bbe3fe68c3" providerId="AD" clId="Web-{BBA745D3-54F3-9657-B757-323F52C85CA3}" dt="2025-08-01T15:50:25.718" v="2" actId="14100"/>
      <pc:docMkLst>
        <pc:docMk/>
      </pc:docMkLst>
      <pc:sldChg chg="modSp">
        <pc:chgData name="Tami Groves" userId="S::tami@nc811.org::841c53d0-d60c-4657-a33f-c2bbe3fe68c3" providerId="AD" clId="Web-{BBA745D3-54F3-9657-B757-323F52C85CA3}" dt="2025-08-01T15:50:25.718" v="2" actId="14100"/>
        <pc:sldMkLst>
          <pc:docMk/>
          <pc:sldMk cId="1955324380" sldId="384"/>
        </pc:sldMkLst>
      </pc:sldChg>
    </pc:docChg>
  </pc:docChgLst>
  <pc:docChgLst>
    <pc:chgData name="Tami Groves" userId="S::tami@nc811.org::841c53d0-d60c-4657-a33f-c2bbe3fe68c3" providerId="AD" clId="Web-{A83E9556-7A92-E032-0CF8-8C9C2F3133D1}"/>
    <pc:docChg chg="modSld">
      <pc:chgData name="Tami Groves" userId="S::tami@nc811.org::841c53d0-d60c-4657-a33f-c2bbe3fe68c3" providerId="AD" clId="Web-{A83E9556-7A92-E032-0CF8-8C9C2F3133D1}" dt="2025-08-01T15:31:27.211" v="48" actId="20577"/>
      <pc:docMkLst>
        <pc:docMk/>
      </pc:docMkLst>
      <pc:sldChg chg="addSp modSp">
        <pc:chgData name="Tami Groves" userId="S::tami@nc811.org::841c53d0-d60c-4657-a33f-c2bbe3fe68c3" providerId="AD" clId="Web-{A83E9556-7A92-E032-0CF8-8C9C2F3133D1}" dt="2025-08-01T15:31:27.211" v="48" actId="20577"/>
        <pc:sldMkLst>
          <pc:docMk/>
          <pc:sldMk cId="1196584426" sldId="382"/>
        </pc:sldMkLst>
      </pc:sldChg>
    </pc:docChg>
  </pc:docChgLst>
  <pc:docChgLst>
    <pc:chgData name="Tami Groves" userId="S::tami@nc811.org::841c53d0-d60c-4657-a33f-c2bbe3fe68c3" providerId="AD" clId="Web-{C4A10AB8-886D-5D4E-573D-7E23D7FEBA1D}"/>
    <pc:docChg chg="modSld">
      <pc:chgData name="Tami Groves" userId="S::tami@nc811.org::841c53d0-d60c-4657-a33f-c2bbe3fe68c3" providerId="AD" clId="Web-{C4A10AB8-886D-5D4E-573D-7E23D7FEBA1D}" dt="2025-08-11T20:36:00.353" v="38" actId="20577"/>
      <pc:docMkLst>
        <pc:docMk/>
      </pc:docMkLst>
      <pc:sldChg chg="modSp">
        <pc:chgData name="Tami Groves" userId="S::tami@nc811.org::841c53d0-d60c-4657-a33f-c2bbe3fe68c3" providerId="AD" clId="Web-{C4A10AB8-886D-5D4E-573D-7E23D7FEBA1D}" dt="2025-08-11T20:36:00.353" v="38" actId="20577"/>
        <pc:sldMkLst>
          <pc:docMk/>
          <pc:sldMk cId="1962637282" sldId="375"/>
        </pc:sldMkLst>
        <pc:spChg chg="mod">
          <ac:chgData name="Tami Groves" userId="S::tami@nc811.org::841c53d0-d60c-4657-a33f-c2bbe3fe68c3" providerId="AD" clId="Web-{C4A10AB8-886D-5D4E-573D-7E23D7FEBA1D}" dt="2025-08-11T20:36:00.353" v="38" actId="20577"/>
          <ac:spMkLst>
            <pc:docMk/>
            <pc:sldMk cId="1962637282" sldId="375"/>
            <ac:spMk id="8" creationId="{651F6680-EFD8-5F63-9689-2111A3BF4619}"/>
          </ac:spMkLst>
        </pc:spChg>
      </pc:sldChg>
    </pc:docChg>
  </pc:docChgLst>
  <pc:docChgLst>
    <pc:chgData name="Ann Rushing" userId="S::annrushing@nc811.org::c19759dc-0e1b-48a9-8e69-94677e5b05ab" providerId="AD" clId="Web-{F19ED28D-4ED2-A556-528F-1C885705BC59}"/>
    <pc:docChg chg="modSld">
      <pc:chgData name="Ann Rushing" userId="S::annrushing@nc811.org::c19759dc-0e1b-48a9-8e69-94677e5b05ab" providerId="AD" clId="Web-{F19ED28D-4ED2-A556-528F-1C885705BC59}" dt="2025-08-19T17:43:27.258" v="1" actId="20577"/>
      <pc:docMkLst>
        <pc:docMk/>
      </pc:docMkLst>
      <pc:sldChg chg="modSp">
        <pc:chgData name="Ann Rushing" userId="S::annrushing@nc811.org::c19759dc-0e1b-48a9-8e69-94677e5b05ab" providerId="AD" clId="Web-{F19ED28D-4ED2-A556-528F-1C885705BC59}" dt="2025-08-19T17:43:27.258" v="1" actId="20577"/>
        <pc:sldMkLst>
          <pc:docMk/>
          <pc:sldMk cId="1460159330" sldId="359"/>
        </pc:sldMkLst>
        <pc:spChg chg="mod">
          <ac:chgData name="Ann Rushing" userId="S::annrushing@nc811.org::c19759dc-0e1b-48a9-8e69-94677e5b05ab" providerId="AD" clId="Web-{F19ED28D-4ED2-A556-528F-1C885705BC59}" dt="2025-08-19T17:43:27.258" v="1" actId="20577"/>
          <ac:spMkLst>
            <pc:docMk/>
            <pc:sldMk cId="1460159330" sldId="359"/>
            <ac:spMk id="31" creationId="{F1239C0E-3F39-787D-0FC3-6B7C9BA37E8F}"/>
          </ac:spMkLst>
        </pc:spChg>
      </pc:sldChg>
    </pc:docChg>
  </pc:docChgLst>
  <pc:docChgLst>
    <pc:chgData name="Ann Rushing" userId="S::annrushing@nc811.org::c19759dc-0e1b-48a9-8e69-94677e5b05ab" providerId="AD" clId="Web-{59C5FF05-B729-93DE-C7B1-E09BCFEAE8CB}"/>
    <pc:docChg chg="modSld">
      <pc:chgData name="Ann Rushing" userId="S::annrushing@nc811.org::c19759dc-0e1b-48a9-8e69-94677e5b05ab" providerId="AD" clId="Web-{59C5FF05-B729-93DE-C7B1-E09BCFEAE8CB}" dt="2025-08-11T21:08:30.126" v="0" actId="1076"/>
      <pc:docMkLst>
        <pc:docMk/>
      </pc:docMkLst>
      <pc:sldChg chg="modSp">
        <pc:chgData name="Ann Rushing" userId="S::annrushing@nc811.org::c19759dc-0e1b-48a9-8e69-94677e5b05ab" providerId="AD" clId="Web-{59C5FF05-B729-93DE-C7B1-E09BCFEAE8CB}" dt="2025-08-11T21:08:30.126" v="0" actId="1076"/>
        <pc:sldMkLst>
          <pc:docMk/>
          <pc:sldMk cId="1955324380" sldId="384"/>
        </pc:sldMkLst>
        <pc:graphicFrameChg chg="mod">
          <ac:chgData name="Ann Rushing" userId="S::annrushing@nc811.org::c19759dc-0e1b-48a9-8e69-94677e5b05ab" providerId="AD" clId="Web-{59C5FF05-B729-93DE-C7B1-E09BCFEAE8CB}" dt="2025-08-11T21:08:30.126" v="0" actId="1076"/>
          <ac:graphicFrameMkLst>
            <pc:docMk/>
            <pc:sldMk cId="1955324380" sldId="384"/>
            <ac:graphicFrameMk id="5" creationId="{D14EB8CF-B9B8-1279-3FB4-6EB32F72FB1B}"/>
          </ac:graphicFrameMkLst>
        </pc:graphicFrameChg>
      </pc:sldChg>
    </pc:docChg>
  </pc:docChgLst>
  <pc:docChgLst>
    <pc:chgData name="Tami Groves" userId="S::tami@nc811.org::841c53d0-d60c-4657-a33f-c2bbe3fe68c3" providerId="AD" clId="Web-{B4A3F4C6-023B-C9B7-9985-3AF620DD8B6B}"/>
    <pc:docChg chg="modSld">
      <pc:chgData name="Tami Groves" userId="S::tami@nc811.org::841c53d0-d60c-4657-a33f-c2bbe3fe68c3" providerId="AD" clId="Web-{B4A3F4C6-023B-C9B7-9985-3AF620DD8B6B}" dt="2025-08-11T20:43:34.754" v="25" actId="20577"/>
      <pc:docMkLst>
        <pc:docMk/>
      </pc:docMkLst>
      <pc:sldChg chg="modSp">
        <pc:chgData name="Tami Groves" userId="S::tami@nc811.org::841c53d0-d60c-4657-a33f-c2bbe3fe68c3" providerId="AD" clId="Web-{B4A3F4C6-023B-C9B7-9985-3AF620DD8B6B}" dt="2025-08-11T20:42:15.863" v="12" actId="20577"/>
        <pc:sldMkLst>
          <pc:docMk/>
          <pc:sldMk cId="1962637282" sldId="375"/>
        </pc:sldMkLst>
      </pc:sldChg>
      <pc:sldChg chg="modSp">
        <pc:chgData name="Tami Groves" userId="S::tami@nc811.org::841c53d0-d60c-4657-a33f-c2bbe3fe68c3" providerId="AD" clId="Web-{B4A3F4C6-023B-C9B7-9985-3AF620DD8B6B}" dt="2025-08-11T20:43:34.754" v="25" actId="20577"/>
        <pc:sldMkLst>
          <pc:docMk/>
          <pc:sldMk cId="1196584426" sldId="382"/>
        </pc:sldMkLst>
        <pc:spChg chg="mod">
          <ac:chgData name="Tami Groves" userId="S::tami@nc811.org::841c53d0-d60c-4657-a33f-c2bbe3fe68c3" providerId="AD" clId="Web-{B4A3F4C6-023B-C9B7-9985-3AF620DD8B6B}" dt="2025-08-11T20:42:39.145" v="18" actId="20577"/>
          <ac:spMkLst>
            <pc:docMk/>
            <pc:sldMk cId="1196584426" sldId="382"/>
            <ac:spMk id="8" creationId="{BE23939C-7E30-3ADA-E979-CD2BA0FB4997}"/>
          </ac:spMkLst>
        </pc:spChg>
        <pc:spChg chg="mod">
          <ac:chgData name="Tami Groves" userId="S::tami@nc811.org::841c53d0-d60c-4657-a33f-c2bbe3fe68c3" providerId="AD" clId="Web-{B4A3F4C6-023B-C9B7-9985-3AF620DD8B6B}" dt="2025-08-11T20:43:34.754" v="25" actId="20577"/>
          <ac:spMkLst>
            <pc:docMk/>
            <pc:sldMk cId="1196584426" sldId="382"/>
            <ac:spMk id="10" creationId="{15D33F9D-B22A-7D42-FDBC-D85974207C87}"/>
          </ac:spMkLst>
        </pc:spChg>
      </pc:sldChg>
    </pc:docChg>
  </pc:docChgLst>
  <pc:docChgLst>
    <pc:chgData name="Tami Groves" userId="S::tami@nc811.org::841c53d0-d60c-4657-a33f-c2bbe3fe68c3" providerId="AD" clId="Web-{53883A00-A4BF-1786-5141-A99EDA3A4DE0}"/>
    <pc:docChg chg="modSld">
      <pc:chgData name="Tami Groves" userId="S::tami@nc811.org::841c53d0-d60c-4657-a33f-c2bbe3fe68c3" providerId="AD" clId="Web-{53883A00-A4BF-1786-5141-A99EDA3A4DE0}" dt="2025-08-01T15:22:47.453" v="131" actId="1076"/>
      <pc:docMkLst>
        <pc:docMk/>
      </pc:docMkLst>
      <pc:sldChg chg="addSp modSp">
        <pc:chgData name="Tami Groves" userId="S::tami@nc811.org::841c53d0-d60c-4657-a33f-c2bbe3fe68c3" providerId="AD" clId="Web-{53883A00-A4BF-1786-5141-A99EDA3A4DE0}" dt="2025-08-01T15:22:47.453" v="131" actId="1076"/>
        <pc:sldMkLst>
          <pc:docMk/>
          <pc:sldMk cId="1962637282" sldId="375"/>
        </pc:sldMkLst>
      </pc:sldChg>
    </pc:docChg>
  </pc:docChgLst>
  <pc:docChgLst>
    <pc:chgData name="Tami Groves" userId="841c53d0-d60c-4657-a33f-c2bbe3fe68c3" providerId="ADAL" clId="{74C35407-419F-404F-91C3-D86D4750E1DC}"/>
    <pc:docChg chg="modSld">
      <pc:chgData name="Tami Groves" userId="841c53d0-d60c-4657-a33f-c2bbe3fe68c3" providerId="ADAL" clId="{74C35407-419F-404F-91C3-D86D4750E1DC}" dt="2025-08-11T20:55:12.122" v="66" actId="27918"/>
      <pc:docMkLst>
        <pc:docMk/>
      </pc:docMkLst>
      <pc:sldChg chg="modSp mod">
        <pc:chgData name="Tami Groves" userId="841c53d0-d60c-4657-a33f-c2bbe3fe68c3" providerId="ADAL" clId="{74C35407-419F-404F-91C3-D86D4750E1DC}" dt="2025-08-11T20:40:06.246" v="45" actId="27918"/>
        <pc:sldMkLst>
          <pc:docMk/>
          <pc:sldMk cId="1962637282" sldId="375"/>
        </pc:sldMkLst>
      </pc:sldChg>
      <pc:sldChg chg="modSp mod">
        <pc:chgData name="Tami Groves" userId="841c53d0-d60c-4657-a33f-c2bbe3fe68c3" providerId="ADAL" clId="{74C35407-419F-404F-91C3-D86D4750E1DC}" dt="2025-08-11T20:44:33.701" v="48" actId="27918"/>
        <pc:sldMkLst>
          <pc:docMk/>
          <pc:sldMk cId="1196584426" sldId="382"/>
        </pc:sldMkLst>
      </pc:sldChg>
      <pc:sldChg chg="modSp mod">
        <pc:chgData name="Tami Groves" userId="841c53d0-d60c-4657-a33f-c2bbe3fe68c3" providerId="ADAL" clId="{74C35407-419F-404F-91C3-D86D4750E1DC}" dt="2025-08-11T20:55:12.122" v="66" actId="27918"/>
        <pc:sldMkLst>
          <pc:docMk/>
          <pc:sldMk cId="2825579560" sldId="383"/>
        </pc:sldMkLst>
      </pc:sldChg>
      <pc:sldChg chg="modSp mod">
        <pc:chgData name="Tami Groves" userId="841c53d0-d60c-4657-a33f-c2bbe3fe68c3" providerId="ADAL" clId="{74C35407-419F-404F-91C3-D86D4750E1DC}" dt="2025-08-11T20:46:01.924" v="60" actId="27918"/>
        <pc:sldMkLst>
          <pc:docMk/>
          <pc:sldMk cId="1955324380" sldId="384"/>
        </pc:sldMkLst>
      </pc:sldChg>
      <pc:sldChg chg="mod">
        <pc:chgData name="Tami Groves" userId="841c53d0-d60c-4657-a33f-c2bbe3fe68c3" providerId="ADAL" clId="{74C35407-419F-404F-91C3-D86D4750E1DC}" dt="2025-08-01T16:05:08.674" v="42" actId="27918"/>
        <pc:sldMkLst>
          <pc:docMk/>
          <pc:sldMk cId="1210110673" sldId="391"/>
        </pc:sldMkLst>
      </pc:sldChg>
    </pc:docChg>
  </pc:docChgLst>
  <pc:docChgLst>
    <pc:chgData name="Tami Groves" userId="S::tami@nc811.org::841c53d0-d60c-4657-a33f-c2bbe3fe68c3" providerId="AD" clId="Web-{8C3CD071-4BCC-7EF6-A773-75B574503BFB}"/>
    <pc:docChg chg="modSld">
      <pc:chgData name="Tami Groves" userId="S::tami@nc811.org::841c53d0-d60c-4657-a33f-c2bbe3fe68c3" providerId="AD" clId="Web-{8C3CD071-4BCC-7EF6-A773-75B574503BFB}" dt="2025-08-11T20:59:07.027" v="49" actId="20577"/>
      <pc:docMkLst>
        <pc:docMk/>
      </pc:docMkLst>
      <pc:sldChg chg="modSp">
        <pc:chgData name="Tami Groves" userId="S::tami@nc811.org::841c53d0-d60c-4657-a33f-c2bbe3fe68c3" providerId="AD" clId="Web-{8C3CD071-4BCC-7EF6-A773-75B574503BFB}" dt="2025-08-11T20:57:59.292" v="22" actId="20577"/>
        <pc:sldMkLst>
          <pc:docMk/>
          <pc:sldMk cId="2825579560" sldId="383"/>
        </pc:sldMkLst>
        <pc:spChg chg="mod">
          <ac:chgData name="Tami Groves" userId="S::tami@nc811.org::841c53d0-d60c-4657-a33f-c2bbe3fe68c3" providerId="AD" clId="Web-{8C3CD071-4BCC-7EF6-A773-75B574503BFB}" dt="2025-08-11T20:57:13.276" v="11" actId="20577"/>
          <ac:spMkLst>
            <pc:docMk/>
            <pc:sldMk cId="2825579560" sldId="383"/>
            <ac:spMk id="8" creationId="{86AE80FC-FE07-6214-ED80-99F410F01488}"/>
          </ac:spMkLst>
        </pc:spChg>
        <pc:spChg chg="mod">
          <ac:chgData name="Tami Groves" userId="S::tami@nc811.org::841c53d0-d60c-4657-a33f-c2bbe3fe68c3" providerId="AD" clId="Web-{8C3CD071-4BCC-7EF6-A773-75B574503BFB}" dt="2025-08-11T20:57:59.292" v="22" actId="20577"/>
          <ac:spMkLst>
            <pc:docMk/>
            <pc:sldMk cId="2825579560" sldId="383"/>
            <ac:spMk id="10" creationId="{C66103F1-1A07-09C8-83E0-9397F6ECBCB6}"/>
          </ac:spMkLst>
        </pc:spChg>
      </pc:sldChg>
      <pc:sldChg chg="modSp">
        <pc:chgData name="Tami Groves" userId="S::tami@nc811.org::841c53d0-d60c-4657-a33f-c2bbe3fe68c3" providerId="AD" clId="Web-{8C3CD071-4BCC-7EF6-A773-75B574503BFB}" dt="2025-08-11T20:59:07.027" v="49" actId="20577"/>
        <pc:sldMkLst>
          <pc:docMk/>
          <pc:sldMk cId="1955324380" sldId="384"/>
        </pc:sldMkLst>
        <pc:spChg chg="mod">
          <ac:chgData name="Tami Groves" userId="S::tami@nc811.org::841c53d0-d60c-4657-a33f-c2bbe3fe68c3" providerId="AD" clId="Web-{8C3CD071-4BCC-7EF6-A773-75B574503BFB}" dt="2025-08-11T20:59:07.027" v="49" actId="20577"/>
          <ac:spMkLst>
            <pc:docMk/>
            <pc:sldMk cId="1955324380" sldId="384"/>
            <ac:spMk id="8" creationId="{E2131A0C-B969-89D6-515F-3D905F4BCED5}"/>
          </ac:spMkLst>
        </pc:spChg>
        <pc:spChg chg="mod">
          <ac:chgData name="Tami Groves" userId="S::tami@nc811.org::841c53d0-d60c-4657-a33f-c2bbe3fe68c3" providerId="AD" clId="Web-{8C3CD071-4BCC-7EF6-A773-75B574503BFB}" dt="2025-08-11T20:58:34.839" v="33" actId="20577"/>
          <ac:spMkLst>
            <pc:docMk/>
            <pc:sldMk cId="1955324380" sldId="384"/>
            <ac:spMk id="10" creationId="{C416CB63-80DE-1F2A-E079-5D4F7D756C91}"/>
          </ac:spMkLst>
        </pc:spChg>
      </pc:sldChg>
    </pc:docChg>
  </pc:docChgLst>
  <pc:docChgLst>
    <pc:chgData name="Steve Moore" userId="24202551-7eed-49d4-b86d-ea2dc265a975" providerId="ADAL" clId="{2E62731C-36D5-4F1D-B6E9-1142F740C983}"/>
    <pc:docChg chg="undo custSel modSld">
      <pc:chgData name="Steve Moore" userId="24202551-7eed-49d4-b86d-ea2dc265a975" providerId="ADAL" clId="{2E62731C-36D5-4F1D-B6E9-1142F740C983}" dt="2025-08-12T14:31:28.756" v="92" actId="1076"/>
      <pc:docMkLst>
        <pc:docMk/>
      </pc:docMkLst>
      <pc:sldChg chg="modSp mod">
        <pc:chgData name="Steve Moore" userId="24202551-7eed-49d4-b86d-ea2dc265a975" providerId="ADAL" clId="{2E62731C-36D5-4F1D-B6E9-1142F740C983}" dt="2025-07-31T14:05:38.901" v="0" actId="20577"/>
        <pc:sldMkLst>
          <pc:docMk/>
          <pc:sldMk cId="1460159330" sldId="359"/>
        </pc:sldMkLst>
      </pc:sldChg>
      <pc:sldChg chg="addSp delSp modSp mod">
        <pc:chgData name="Steve Moore" userId="24202551-7eed-49d4-b86d-ea2dc265a975" providerId="ADAL" clId="{2E62731C-36D5-4F1D-B6E9-1142F740C983}" dt="2025-08-12T14:31:28.756" v="92" actId="1076"/>
        <pc:sldMkLst>
          <pc:docMk/>
          <pc:sldMk cId="2985193212" sldId="388"/>
        </pc:sldMkLst>
      </pc:sldChg>
      <pc:sldChg chg="addSp modSp mod">
        <pc:chgData name="Steve Moore" userId="24202551-7eed-49d4-b86d-ea2dc265a975" providerId="ADAL" clId="{2E62731C-36D5-4F1D-B6E9-1142F740C983}" dt="2025-08-12T14:25:15.691" v="34" actId="14100"/>
        <pc:sldMkLst>
          <pc:docMk/>
          <pc:sldMk cId="711967293" sldId="389"/>
        </pc:sldMkLst>
      </pc:sldChg>
    </pc:docChg>
  </pc:docChgLst>
  <pc:docChgLst>
    <pc:chgData name="Steve Moore" userId="24202551-7eed-49d4-b86d-ea2dc265a975" providerId="ADAL" clId="{4E3665B7-B8F2-488F-8B53-921448AD3995}"/>
    <pc:docChg chg="custSel addSld modSld">
      <pc:chgData name="Steve Moore" userId="24202551-7eed-49d4-b86d-ea2dc265a975" providerId="ADAL" clId="{4E3665B7-B8F2-488F-8B53-921448AD3995}" dt="2024-08-02T14:46:30.640" v="178" actId="1076"/>
      <pc:docMkLst>
        <pc:docMk/>
      </pc:docMkLst>
      <pc:sldChg chg="addSp delSp modSp mod modTransition delAnim modAnim">
        <pc:chgData name="Steve Moore" userId="24202551-7eed-49d4-b86d-ea2dc265a975" providerId="ADAL" clId="{4E3665B7-B8F2-488F-8B53-921448AD3995}" dt="2024-07-19T11:26:04.813" v="58"/>
        <pc:sldMkLst>
          <pc:docMk/>
          <pc:sldMk cId="3353251621" sldId="256"/>
        </pc:sldMkLst>
      </pc:sldChg>
      <pc:sldChg chg="modTransition">
        <pc:chgData name="Steve Moore" userId="24202551-7eed-49d4-b86d-ea2dc265a975" providerId="ADAL" clId="{4E3665B7-B8F2-488F-8B53-921448AD3995}" dt="2024-07-19T11:19:14.800" v="0"/>
        <pc:sldMkLst>
          <pc:docMk/>
          <pc:sldMk cId="3384328668" sldId="259"/>
        </pc:sldMkLst>
      </pc:sldChg>
      <pc:sldChg chg="modTransition">
        <pc:chgData name="Steve Moore" userId="24202551-7eed-49d4-b86d-ea2dc265a975" providerId="ADAL" clId="{4E3665B7-B8F2-488F-8B53-921448AD3995}" dt="2024-07-19T11:20:27.948" v="8"/>
        <pc:sldMkLst>
          <pc:docMk/>
          <pc:sldMk cId="2824039953" sldId="281"/>
        </pc:sldMkLst>
      </pc:sldChg>
      <pc:sldChg chg="modTransition">
        <pc:chgData name="Steve Moore" userId="24202551-7eed-49d4-b86d-ea2dc265a975" providerId="ADAL" clId="{4E3665B7-B8F2-488F-8B53-921448AD3995}" dt="2024-07-19T11:19:14.800" v="0"/>
        <pc:sldMkLst>
          <pc:docMk/>
          <pc:sldMk cId="2702327313" sldId="283"/>
        </pc:sldMkLst>
      </pc:sldChg>
      <pc:sldChg chg="modTransition">
        <pc:chgData name="Steve Moore" userId="24202551-7eed-49d4-b86d-ea2dc265a975" providerId="ADAL" clId="{4E3665B7-B8F2-488F-8B53-921448AD3995}" dt="2024-07-19T11:19:14.800" v="0"/>
        <pc:sldMkLst>
          <pc:docMk/>
          <pc:sldMk cId="1862076347" sldId="284"/>
        </pc:sldMkLst>
      </pc:sldChg>
      <pc:sldChg chg="modTransition">
        <pc:chgData name="Steve Moore" userId="24202551-7eed-49d4-b86d-ea2dc265a975" providerId="ADAL" clId="{4E3665B7-B8F2-488F-8B53-921448AD3995}" dt="2024-07-19T11:21:33.416" v="17"/>
        <pc:sldMkLst>
          <pc:docMk/>
          <pc:sldMk cId="1486951216" sldId="288"/>
        </pc:sldMkLst>
      </pc:sldChg>
      <pc:sldChg chg="modTransition">
        <pc:chgData name="Steve Moore" userId="24202551-7eed-49d4-b86d-ea2dc265a975" providerId="ADAL" clId="{4E3665B7-B8F2-488F-8B53-921448AD3995}" dt="2024-07-19T11:21:17.740" v="15"/>
        <pc:sldMkLst>
          <pc:docMk/>
          <pc:sldMk cId="220765324" sldId="290"/>
        </pc:sldMkLst>
      </pc:sldChg>
      <pc:sldChg chg="modTransition">
        <pc:chgData name="Steve Moore" userId="24202551-7eed-49d4-b86d-ea2dc265a975" providerId="ADAL" clId="{4E3665B7-B8F2-488F-8B53-921448AD3995}" dt="2024-07-19T11:19:14.800" v="0"/>
        <pc:sldMkLst>
          <pc:docMk/>
          <pc:sldMk cId="4126723052" sldId="305"/>
        </pc:sldMkLst>
      </pc:sldChg>
      <pc:sldChg chg="modTransition">
        <pc:chgData name="Steve Moore" userId="24202551-7eed-49d4-b86d-ea2dc265a975" providerId="ADAL" clId="{4E3665B7-B8F2-488F-8B53-921448AD3995}" dt="2024-07-19T11:19:14.800" v="0"/>
        <pc:sldMkLst>
          <pc:docMk/>
          <pc:sldMk cId="609482355" sldId="306"/>
        </pc:sldMkLst>
      </pc:sldChg>
      <pc:sldChg chg="modTransition">
        <pc:chgData name="Steve Moore" userId="24202551-7eed-49d4-b86d-ea2dc265a975" providerId="ADAL" clId="{4E3665B7-B8F2-488F-8B53-921448AD3995}" dt="2024-07-19T11:19:26.712" v="1"/>
        <pc:sldMkLst>
          <pc:docMk/>
          <pc:sldMk cId="1793949734" sldId="314"/>
        </pc:sldMkLst>
      </pc:sldChg>
      <pc:sldChg chg="addSp delSp modSp mod modTransition">
        <pc:chgData name="Steve Moore" userId="24202551-7eed-49d4-b86d-ea2dc265a975" providerId="ADAL" clId="{4E3665B7-B8F2-488F-8B53-921448AD3995}" dt="2024-07-22T14:29:18.762" v="125" actId="1440"/>
        <pc:sldMkLst>
          <pc:docMk/>
          <pc:sldMk cId="3707351672" sldId="317"/>
        </pc:sldMkLst>
      </pc:sldChg>
      <pc:sldChg chg="modTransition">
        <pc:chgData name="Steve Moore" userId="24202551-7eed-49d4-b86d-ea2dc265a975" providerId="ADAL" clId="{4E3665B7-B8F2-488F-8B53-921448AD3995}" dt="2024-07-19T11:19:14.800" v="0"/>
        <pc:sldMkLst>
          <pc:docMk/>
          <pc:sldMk cId="1541828643" sldId="321"/>
        </pc:sldMkLst>
      </pc:sldChg>
      <pc:sldChg chg="modTransition">
        <pc:chgData name="Steve Moore" userId="24202551-7eed-49d4-b86d-ea2dc265a975" providerId="ADAL" clId="{4E3665B7-B8F2-488F-8B53-921448AD3995}" dt="2024-07-22T14:30:25.754" v="130"/>
        <pc:sldMkLst>
          <pc:docMk/>
          <pc:sldMk cId="859251558" sldId="332"/>
        </pc:sldMkLst>
      </pc:sldChg>
      <pc:sldChg chg="modTransition">
        <pc:chgData name="Steve Moore" userId="24202551-7eed-49d4-b86d-ea2dc265a975" providerId="ADAL" clId="{4E3665B7-B8F2-488F-8B53-921448AD3995}" dt="2024-07-19T11:20:19.854" v="7"/>
        <pc:sldMkLst>
          <pc:docMk/>
          <pc:sldMk cId="2820735111" sldId="333"/>
        </pc:sldMkLst>
      </pc:sldChg>
      <pc:sldChg chg="modTransition">
        <pc:chgData name="Steve Moore" userId="24202551-7eed-49d4-b86d-ea2dc265a975" providerId="ADAL" clId="{4E3665B7-B8F2-488F-8B53-921448AD3995}" dt="2024-07-19T11:19:14.800" v="0"/>
        <pc:sldMkLst>
          <pc:docMk/>
          <pc:sldMk cId="2471955126" sldId="334"/>
        </pc:sldMkLst>
      </pc:sldChg>
      <pc:sldChg chg="modTransition">
        <pc:chgData name="Steve Moore" userId="24202551-7eed-49d4-b86d-ea2dc265a975" providerId="ADAL" clId="{4E3665B7-B8F2-488F-8B53-921448AD3995}" dt="2024-07-19T11:19:14.800" v="0"/>
        <pc:sldMkLst>
          <pc:docMk/>
          <pc:sldMk cId="2538253596" sldId="335"/>
        </pc:sldMkLst>
      </pc:sldChg>
      <pc:sldChg chg="modTransition">
        <pc:chgData name="Steve Moore" userId="24202551-7eed-49d4-b86d-ea2dc265a975" providerId="ADAL" clId="{4E3665B7-B8F2-488F-8B53-921448AD3995}" dt="2024-07-19T11:20:42.514" v="9"/>
        <pc:sldMkLst>
          <pc:docMk/>
          <pc:sldMk cId="3818128665" sldId="336"/>
        </pc:sldMkLst>
      </pc:sldChg>
      <pc:sldChg chg="addSp modSp mod modTransition">
        <pc:chgData name="Steve Moore" userId="24202551-7eed-49d4-b86d-ea2dc265a975" providerId="ADAL" clId="{4E3665B7-B8F2-488F-8B53-921448AD3995}" dt="2024-08-01T09:58:42.585" v="167" actId="20577"/>
        <pc:sldMkLst>
          <pc:docMk/>
          <pc:sldMk cId="356618122" sldId="337"/>
        </pc:sldMkLst>
      </pc:sldChg>
      <pc:sldChg chg="mod modTransition modAnim">
        <pc:chgData name="Steve Moore" userId="24202551-7eed-49d4-b86d-ea2dc265a975" providerId="ADAL" clId="{4E3665B7-B8F2-488F-8B53-921448AD3995}" dt="2024-08-01T09:56:47.566" v="139" actId="27918"/>
        <pc:sldMkLst>
          <pc:docMk/>
          <pc:sldMk cId="3947006392" sldId="338"/>
        </pc:sldMkLst>
      </pc:sldChg>
      <pc:sldChg chg="addSp modSp mod modTransition">
        <pc:chgData name="Steve Moore" userId="24202551-7eed-49d4-b86d-ea2dc265a975" providerId="ADAL" clId="{4E3665B7-B8F2-488F-8B53-921448AD3995}" dt="2024-08-02T14:46:30.640" v="178" actId="1076"/>
        <pc:sldMkLst>
          <pc:docMk/>
          <pc:sldMk cId="608339800" sldId="339"/>
        </pc:sldMkLst>
      </pc:sldChg>
      <pc:sldChg chg="modTransition">
        <pc:chgData name="Steve Moore" userId="24202551-7eed-49d4-b86d-ea2dc265a975" providerId="ADAL" clId="{4E3665B7-B8F2-488F-8B53-921448AD3995}" dt="2024-07-19T11:21:26.403" v="16"/>
        <pc:sldMkLst>
          <pc:docMk/>
          <pc:sldMk cId="3343144502" sldId="340"/>
        </pc:sldMkLst>
      </pc:sldChg>
      <pc:sldChg chg="modTransition">
        <pc:chgData name="Steve Moore" userId="24202551-7eed-49d4-b86d-ea2dc265a975" providerId="ADAL" clId="{4E3665B7-B8F2-488F-8B53-921448AD3995}" dt="2024-07-19T11:19:44.122" v="3"/>
        <pc:sldMkLst>
          <pc:docMk/>
          <pc:sldMk cId="2047232859" sldId="342"/>
        </pc:sldMkLst>
      </pc:sldChg>
      <pc:sldChg chg="addSp delSp modSp mod modTransition">
        <pc:chgData name="Steve Moore" userId="24202551-7eed-49d4-b86d-ea2dc265a975" providerId="ADAL" clId="{4E3665B7-B8F2-488F-8B53-921448AD3995}" dt="2024-07-22T14:32:08.078" v="136" actId="14100"/>
        <pc:sldMkLst>
          <pc:docMk/>
          <pc:sldMk cId="1471835526" sldId="343"/>
        </pc:sldMkLst>
      </pc:sldChg>
      <pc:sldChg chg="addSp delSp modSp new mod modTransition">
        <pc:chgData name="Steve Moore" userId="24202551-7eed-49d4-b86d-ea2dc265a975" providerId="ADAL" clId="{4E3665B7-B8F2-488F-8B53-921448AD3995}" dt="2024-07-19T11:34:54.229" v="98"/>
        <pc:sldMkLst>
          <pc:docMk/>
          <pc:sldMk cId="1363272488" sldId="344"/>
        </pc:sldMkLst>
      </pc:sldChg>
    </pc:docChg>
  </pc:docChgLst>
  <pc:docChgLst>
    <pc:chgData name="Tami Groves" userId="841c53d0-d60c-4657-a33f-c2bbe3fe68c3" providerId="ADAL" clId="{46FDE2E9-73DA-4EDA-BC13-B9E46909FA4C}"/>
    <pc:docChg chg="undo custSel addSld delSld modSld sldOrd">
      <pc:chgData name="Tami Groves" userId="841c53d0-d60c-4657-a33f-c2bbe3fe68c3" providerId="ADAL" clId="{46FDE2E9-73DA-4EDA-BC13-B9E46909FA4C}" dt="2025-09-05T17:36:44.426" v="443"/>
      <pc:docMkLst>
        <pc:docMk/>
      </pc:docMkLst>
      <pc:sldChg chg="modSp mod">
        <pc:chgData name="Tami Groves" userId="841c53d0-d60c-4657-a33f-c2bbe3fe68c3" providerId="ADAL" clId="{46FDE2E9-73DA-4EDA-BC13-B9E46909FA4C}" dt="2025-09-05T17:11:55.472" v="356" actId="207"/>
        <pc:sldMkLst>
          <pc:docMk/>
          <pc:sldMk cId="3353251621" sldId="256"/>
        </pc:sldMkLst>
        <pc:spChg chg="mod">
          <ac:chgData name="Tami Groves" userId="841c53d0-d60c-4657-a33f-c2bbe3fe68c3" providerId="ADAL" clId="{46FDE2E9-73DA-4EDA-BC13-B9E46909FA4C}" dt="2025-09-05T17:11:55.472" v="356" actId="207"/>
          <ac:spMkLst>
            <pc:docMk/>
            <pc:sldMk cId="3353251621" sldId="256"/>
            <ac:spMk id="11" creationId="{FB6E7337-7946-8667-D06D-8802AEA61AB4}"/>
          </ac:spMkLst>
        </pc:spChg>
      </pc:sldChg>
      <pc:sldChg chg="addSp modSp mod">
        <pc:chgData name="Tami Groves" userId="841c53d0-d60c-4657-a33f-c2bbe3fe68c3" providerId="ADAL" clId="{46FDE2E9-73DA-4EDA-BC13-B9E46909FA4C}" dt="2025-09-05T17:15:34.077" v="375" actId="207"/>
        <pc:sldMkLst>
          <pc:docMk/>
          <pc:sldMk cId="1330733909" sldId="365"/>
        </pc:sldMkLst>
        <pc:graphicFrameChg chg="add mod modGraphic">
          <ac:chgData name="Tami Groves" userId="841c53d0-d60c-4657-a33f-c2bbe3fe68c3" providerId="ADAL" clId="{46FDE2E9-73DA-4EDA-BC13-B9E46909FA4C}" dt="2025-09-05T17:15:34.077" v="375" actId="207"/>
          <ac:graphicFrameMkLst>
            <pc:docMk/>
            <pc:sldMk cId="1330733909" sldId="365"/>
            <ac:graphicFrameMk id="4" creationId="{08E627F5-659C-6F3D-5C06-6D05BB2EE29D}"/>
          </ac:graphicFrameMkLst>
        </pc:graphicFrameChg>
      </pc:sldChg>
      <pc:sldChg chg="modSp mod">
        <pc:chgData name="Tami Groves" userId="841c53d0-d60c-4657-a33f-c2bbe3fe68c3" providerId="ADAL" clId="{46FDE2E9-73DA-4EDA-BC13-B9E46909FA4C}" dt="2025-09-01T23:25:28.292" v="338" actId="6549"/>
        <pc:sldMkLst>
          <pc:docMk/>
          <pc:sldMk cId="1962637282" sldId="375"/>
        </pc:sldMkLst>
        <pc:spChg chg="mod">
          <ac:chgData name="Tami Groves" userId="841c53d0-d60c-4657-a33f-c2bbe3fe68c3" providerId="ADAL" clId="{46FDE2E9-73DA-4EDA-BC13-B9E46909FA4C}" dt="2025-09-01T22:51:54.195" v="12" actId="20577"/>
          <ac:spMkLst>
            <pc:docMk/>
            <pc:sldMk cId="1962637282" sldId="375"/>
            <ac:spMk id="8" creationId="{651F6680-EFD8-5F63-9689-2111A3BF4619}"/>
          </ac:spMkLst>
        </pc:spChg>
        <pc:spChg chg="mod">
          <ac:chgData name="Tami Groves" userId="841c53d0-d60c-4657-a33f-c2bbe3fe68c3" providerId="ADAL" clId="{46FDE2E9-73DA-4EDA-BC13-B9E46909FA4C}" dt="2025-09-01T23:25:28.292" v="338" actId="6549"/>
          <ac:spMkLst>
            <pc:docMk/>
            <pc:sldMk cId="1962637282" sldId="375"/>
            <ac:spMk id="10" creationId="{D8E1CEDC-33D9-9C13-554A-357FC5E98D4B}"/>
          </ac:spMkLst>
        </pc:spChg>
      </pc:sldChg>
      <pc:sldChg chg="addSp delSp modSp mod">
        <pc:chgData name="Tami Groves" userId="841c53d0-d60c-4657-a33f-c2bbe3fe68c3" providerId="ADAL" clId="{46FDE2E9-73DA-4EDA-BC13-B9E46909FA4C}" dt="2025-09-01T23:24:52.435" v="333" actId="113"/>
        <pc:sldMkLst>
          <pc:docMk/>
          <pc:sldMk cId="1196584426" sldId="382"/>
        </pc:sldMkLst>
        <pc:spChg chg="mod">
          <ac:chgData name="Tami Groves" userId="841c53d0-d60c-4657-a33f-c2bbe3fe68c3" providerId="ADAL" clId="{46FDE2E9-73DA-4EDA-BC13-B9E46909FA4C}" dt="2025-09-01T23:24:52.435" v="333" actId="113"/>
          <ac:spMkLst>
            <pc:docMk/>
            <pc:sldMk cId="1196584426" sldId="382"/>
            <ac:spMk id="10" creationId="{15D33F9D-B22A-7D42-FDBC-D85974207C87}"/>
          </ac:spMkLst>
        </pc:spChg>
        <pc:grpChg chg="add del">
          <ac:chgData name="Tami Groves" userId="841c53d0-d60c-4657-a33f-c2bbe3fe68c3" providerId="ADAL" clId="{46FDE2E9-73DA-4EDA-BC13-B9E46909FA4C}" dt="2025-09-01T22:56:04.620" v="18" actId="478"/>
          <ac:grpSpMkLst>
            <pc:docMk/>
            <pc:sldMk cId="1196584426" sldId="382"/>
            <ac:grpSpMk id="6" creationId="{1BEFFA27-200F-7800-71DB-D1A75CFE8A85}"/>
          </ac:grpSpMkLst>
        </pc:grpChg>
      </pc:sldChg>
      <pc:sldChg chg="modSp mod">
        <pc:chgData name="Tami Groves" userId="841c53d0-d60c-4657-a33f-c2bbe3fe68c3" providerId="ADAL" clId="{46FDE2E9-73DA-4EDA-BC13-B9E46909FA4C}" dt="2025-09-01T23:24:01.119" v="325" actId="6549"/>
        <pc:sldMkLst>
          <pc:docMk/>
          <pc:sldMk cId="2825579560" sldId="383"/>
        </pc:sldMkLst>
        <pc:spChg chg="mod">
          <ac:chgData name="Tami Groves" userId="841c53d0-d60c-4657-a33f-c2bbe3fe68c3" providerId="ADAL" clId="{46FDE2E9-73DA-4EDA-BC13-B9E46909FA4C}" dt="2025-09-01T23:02:24.793" v="30" actId="20577"/>
          <ac:spMkLst>
            <pc:docMk/>
            <pc:sldMk cId="2825579560" sldId="383"/>
            <ac:spMk id="8" creationId="{86AE80FC-FE07-6214-ED80-99F410F01488}"/>
          </ac:spMkLst>
        </pc:spChg>
        <pc:spChg chg="mod">
          <ac:chgData name="Tami Groves" userId="841c53d0-d60c-4657-a33f-c2bbe3fe68c3" providerId="ADAL" clId="{46FDE2E9-73DA-4EDA-BC13-B9E46909FA4C}" dt="2025-09-01T23:24:01.119" v="325" actId="6549"/>
          <ac:spMkLst>
            <pc:docMk/>
            <pc:sldMk cId="2825579560" sldId="383"/>
            <ac:spMk id="10" creationId="{C66103F1-1A07-09C8-83E0-9397F6ECBCB6}"/>
          </ac:spMkLst>
        </pc:spChg>
      </pc:sldChg>
      <pc:sldChg chg="modSp mod">
        <pc:chgData name="Tami Groves" userId="841c53d0-d60c-4657-a33f-c2bbe3fe68c3" providerId="ADAL" clId="{46FDE2E9-73DA-4EDA-BC13-B9E46909FA4C}" dt="2025-09-01T23:24:19.545" v="328" actId="20577"/>
        <pc:sldMkLst>
          <pc:docMk/>
          <pc:sldMk cId="1955324380" sldId="384"/>
        </pc:sldMkLst>
        <pc:spChg chg="mod">
          <ac:chgData name="Tami Groves" userId="841c53d0-d60c-4657-a33f-c2bbe3fe68c3" providerId="ADAL" clId="{46FDE2E9-73DA-4EDA-BC13-B9E46909FA4C}" dt="2025-09-01T23:05:15.086" v="43" actId="20577"/>
          <ac:spMkLst>
            <pc:docMk/>
            <pc:sldMk cId="1955324380" sldId="384"/>
            <ac:spMk id="8" creationId="{E2131A0C-B969-89D6-515F-3D905F4BCED5}"/>
          </ac:spMkLst>
        </pc:spChg>
        <pc:spChg chg="mod">
          <ac:chgData name="Tami Groves" userId="841c53d0-d60c-4657-a33f-c2bbe3fe68c3" providerId="ADAL" clId="{46FDE2E9-73DA-4EDA-BC13-B9E46909FA4C}" dt="2025-09-01T23:24:19.545" v="328" actId="20577"/>
          <ac:spMkLst>
            <pc:docMk/>
            <pc:sldMk cId="1955324380" sldId="384"/>
            <ac:spMk id="10" creationId="{C416CB63-80DE-1F2A-E079-5D4F7D756C91}"/>
          </ac:spMkLst>
        </pc:spChg>
      </pc:sldChg>
      <pc:sldChg chg="addSp modSp mod">
        <pc:chgData name="Tami Groves" userId="841c53d0-d60c-4657-a33f-c2bbe3fe68c3" providerId="ADAL" clId="{46FDE2E9-73DA-4EDA-BC13-B9E46909FA4C}" dt="2025-09-05T17:16:50.227" v="392" actId="14100"/>
        <pc:sldMkLst>
          <pc:docMk/>
          <pc:sldMk cId="3808309545" sldId="385"/>
        </pc:sldMkLst>
        <pc:graphicFrameChg chg="add mod modGraphic">
          <ac:chgData name="Tami Groves" userId="841c53d0-d60c-4657-a33f-c2bbe3fe68c3" providerId="ADAL" clId="{46FDE2E9-73DA-4EDA-BC13-B9E46909FA4C}" dt="2025-09-05T17:16:50.227" v="392" actId="14100"/>
          <ac:graphicFrameMkLst>
            <pc:docMk/>
            <pc:sldMk cId="3808309545" sldId="385"/>
            <ac:graphicFrameMk id="4" creationId="{796A0381-6796-9C9E-381F-C3E9E25582C0}"/>
          </ac:graphicFrameMkLst>
        </pc:graphicFrameChg>
      </pc:sldChg>
      <pc:sldChg chg="addSp modSp mod">
        <pc:chgData name="Tami Groves" userId="841c53d0-d60c-4657-a33f-c2bbe3fe68c3" providerId="ADAL" clId="{46FDE2E9-73DA-4EDA-BC13-B9E46909FA4C}" dt="2025-09-05T17:19:21.788" v="404" actId="14100"/>
        <pc:sldMkLst>
          <pc:docMk/>
          <pc:sldMk cId="3830885072" sldId="386"/>
        </pc:sldMkLst>
        <pc:graphicFrameChg chg="add mod modGraphic">
          <ac:chgData name="Tami Groves" userId="841c53d0-d60c-4657-a33f-c2bbe3fe68c3" providerId="ADAL" clId="{46FDE2E9-73DA-4EDA-BC13-B9E46909FA4C}" dt="2025-09-05T17:19:21.788" v="404" actId="14100"/>
          <ac:graphicFrameMkLst>
            <pc:docMk/>
            <pc:sldMk cId="3830885072" sldId="386"/>
            <ac:graphicFrameMk id="4" creationId="{579C2A79-38CD-7ACE-E2CF-32656EFEDFF2}"/>
          </ac:graphicFrameMkLst>
        </pc:graphicFrameChg>
      </pc:sldChg>
      <pc:sldChg chg="addSp modSp mod">
        <pc:chgData name="Tami Groves" userId="841c53d0-d60c-4657-a33f-c2bbe3fe68c3" providerId="ADAL" clId="{46FDE2E9-73DA-4EDA-BC13-B9E46909FA4C}" dt="2025-09-05T17:23:34.933" v="421" actId="207"/>
        <pc:sldMkLst>
          <pc:docMk/>
          <pc:sldMk cId="650639025" sldId="387"/>
        </pc:sldMkLst>
        <pc:spChg chg="mod">
          <ac:chgData name="Tami Groves" userId="841c53d0-d60c-4657-a33f-c2bbe3fe68c3" providerId="ADAL" clId="{46FDE2E9-73DA-4EDA-BC13-B9E46909FA4C}" dt="2025-09-05T17:23:08.439" v="414" actId="1076"/>
          <ac:spMkLst>
            <pc:docMk/>
            <pc:sldMk cId="650639025" sldId="387"/>
            <ac:spMk id="6" creationId="{2DC758A1-E729-A9FF-8D53-7CB245ABEC2F}"/>
          </ac:spMkLst>
        </pc:spChg>
        <pc:spChg chg="mod">
          <ac:chgData name="Tami Groves" userId="841c53d0-d60c-4657-a33f-c2bbe3fe68c3" providerId="ADAL" clId="{46FDE2E9-73DA-4EDA-BC13-B9E46909FA4C}" dt="2025-09-05T17:23:05.379" v="413" actId="1076"/>
          <ac:spMkLst>
            <pc:docMk/>
            <pc:sldMk cId="650639025" sldId="387"/>
            <ac:spMk id="9" creationId="{70577481-D1C9-2EFF-FE18-0AF03348B67E}"/>
          </ac:spMkLst>
        </pc:spChg>
        <pc:graphicFrameChg chg="add mod modGraphic">
          <ac:chgData name="Tami Groves" userId="841c53d0-d60c-4657-a33f-c2bbe3fe68c3" providerId="ADAL" clId="{46FDE2E9-73DA-4EDA-BC13-B9E46909FA4C}" dt="2025-09-05T17:23:34.933" v="421" actId="207"/>
          <ac:graphicFrameMkLst>
            <pc:docMk/>
            <pc:sldMk cId="650639025" sldId="387"/>
            <ac:graphicFrameMk id="4" creationId="{C218DFBD-AF28-CF50-C65F-44F382584648}"/>
          </ac:graphicFrameMkLst>
        </pc:graphicFrameChg>
      </pc:sldChg>
      <pc:sldChg chg="del">
        <pc:chgData name="Tami Groves" userId="841c53d0-d60c-4657-a33f-c2bbe3fe68c3" providerId="ADAL" clId="{46FDE2E9-73DA-4EDA-BC13-B9E46909FA4C}" dt="2025-09-05T17:33:57.298" v="423" actId="2696"/>
        <pc:sldMkLst>
          <pc:docMk/>
          <pc:sldMk cId="2985193212" sldId="388"/>
        </pc:sldMkLst>
      </pc:sldChg>
      <pc:sldChg chg="del">
        <pc:chgData name="Tami Groves" userId="841c53d0-d60c-4657-a33f-c2bbe3fe68c3" providerId="ADAL" clId="{46FDE2E9-73DA-4EDA-BC13-B9E46909FA4C}" dt="2025-09-05T17:34:35.020" v="425" actId="2696"/>
        <pc:sldMkLst>
          <pc:docMk/>
          <pc:sldMk cId="711967293" sldId="389"/>
        </pc:sldMkLst>
      </pc:sldChg>
      <pc:sldChg chg="del">
        <pc:chgData name="Tami Groves" userId="841c53d0-d60c-4657-a33f-c2bbe3fe68c3" providerId="ADAL" clId="{46FDE2E9-73DA-4EDA-BC13-B9E46909FA4C}" dt="2025-09-05T17:36:18.275" v="442" actId="2696"/>
        <pc:sldMkLst>
          <pc:docMk/>
          <pc:sldMk cId="1210110673" sldId="391"/>
        </pc:sldMkLst>
      </pc:sldChg>
      <pc:sldChg chg="modSp add mod ord">
        <pc:chgData name="Tami Groves" userId="841c53d0-d60c-4657-a33f-c2bbe3fe68c3" providerId="ADAL" clId="{46FDE2E9-73DA-4EDA-BC13-B9E46909FA4C}" dt="2025-09-05T17:35:37.665" v="441" actId="207"/>
        <pc:sldMkLst>
          <pc:docMk/>
          <pc:sldMk cId="3750247292" sldId="395"/>
        </pc:sldMkLst>
        <pc:spChg chg="mod">
          <ac:chgData name="Tami Groves" userId="841c53d0-d60c-4657-a33f-c2bbe3fe68c3" providerId="ADAL" clId="{46FDE2E9-73DA-4EDA-BC13-B9E46909FA4C}" dt="2025-09-05T17:34:47.704" v="430" actId="1076"/>
          <ac:spMkLst>
            <pc:docMk/>
            <pc:sldMk cId="3750247292" sldId="395"/>
            <ac:spMk id="6" creationId="{59F6F541-22B0-6CB1-E34D-44FF80971291}"/>
          </ac:spMkLst>
        </pc:spChg>
        <pc:spChg chg="mod">
          <ac:chgData name="Tami Groves" userId="841c53d0-d60c-4657-a33f-c2bbe3fe68c3" providerId="ADAL" clId="{46FDE2E9-73DA-4EDA-BC13-B9E46909FA4C}" dt="2025-09-05T17:34:43.888" v="429" actId="1076"/>
          <ac:spMkLst>
            <pc:docMk/>
            <pc:sldMk cId="3750247292" sldId="395"/>
            <ac:spMk id="9" creationId="{0A62DA99-7C2E-195A-6B92-8082290282FC}"/>
          </ac:spMkLst>
        </pc:spChg>
        <pc:spChg chg="mod">
          <ac:chgData name="Tami Groves" userId="841c53d0-d60c-4657-a33f-c2bbe3fe68c3" providerId="ADAL" clId="{46FDE2E9-73DA-4EDA-BC13-B9E46909FA4C}" dt="2025-09-05T17:34:53.904" v="431" actId="1076"/>
          <ac:spMkLst>
            <pc:docMk/>
            <pc:sldMk cId="3750247292" sldId="395"/>
            <ac:spMk id="11" creationId="{82FF7B29-31C2-DA61-20E5-A1F40625A66B}"/>
          </ac:spMkLst>
        </pc:spChg>
        <pc:graphicFrameChg chg="mod modGraphic">
          <ac:chgData name="Tami Groves" userId="841c53d0-d60c-4657-a33f-c2bbe3fe68c3" providerId="ADAL" clId="{46FDE2E9-73DA-4EDA-BC13-B9E46909FA4C}" dt="2025-09-05T17:35:01.887" v="433" actId="14100"/>
          <ac:graphicFrameMkLst>
            <pc:docMk/>
            <pc:sldMk cId="3750247292" sldId="395"/>
            <ac:graphicFrameMk id="13" creationId="{103EA557-6007-E56B-AC93-E85F055369B9}"/>
          </ac:graphicFrameMkLst>
        </pc:graphicFrameChg>
        <pc:graphicFrameChg chg="mod modGraphic">
          <ac:chgData name="Tami Groves" userId="841c53d0-d60c-4657-a33f-c2bbe3fe68c3" providerId="ADAL" clId="{46FDE2E9-73DA-4EDA-BC13-B9E46909FA4C}" dt="2025-09-05T17:35:09.518" v="435" actId="14100"/>
          <ac:graphicFrameMkLst>
            <pc:docMk/>
            <pc:sldMk cId="3750247292" sldId="395"/>
            <ac:graphicFrameMk id="14" creationId="{72DCEEAA-5D6F-FF45-6341-3B4B317A13AF}"/>
          </ac:graphicFrameMkLst>
        </pc:graphicFrameChg>
        <pc:graphicFrameChg chg="mod modGraphic">
          <ac:chgData name="Tami Groves" userId="841c53d0-d60c-4657-a33f-c2bbe3fe68c3" providerId="ADAL" clId="{46FDE2E9-73DA-4EDA-BC13-B9E46909FA4C}" dt="2025-09-05T17:35:37.665" v="441" actId="207"/>
          <ac:graphicFrameMkLst>
            <pc:docMk/>
            <pc:sldMk cId="3750247292" sldId="395"/>
            <ac:graphicFrameMk id="15" creationId="{830B3FC6-D525-4915-34F8-EDA202882F25}"/>
          </ac:graphicFrameMkLst>
        </pc:graphicFrameChg>
        <pc:graphicFrameChg chg="mod modGraphic">
          <ac:chgData name="Tami Groves" userId="841c53d0-d60c-4657-a33f-c2bbe3fe68c3" providerId="ADAL" clId="{46FDE2E9-73DA-4EDA-BC13-B9E46909FA4C}" dt="2025-09-05T17:35:28.639" v="439" actId="14100"/>
          <ac:graphicFrameMkLst>
            <pc:docMk/>
            <pc:sldMk cId="3750247292" sldId="395"/>
            <ac:graphicFrameMk id="16" creationId="{02776BFD-B832-0703-DF5E-32C817ED3C54}"/>
          </ac:graphicFrameMkLst>
        </pc:graphicFrameChg>
        <pc:picChg chg="mod">
          <ac:chgData name="Tami Groves" userId="841c53d0-d60c-4657-a33f-c2bbe3fe68c3" providerId="ADAL" clId="{46FDE2E9-73DA-4EDA-BC13-B9E46909FA4C}" dt="2025-09-05T17:34:40.492" v="428" actId="1076"/>
          <ac:picMkLst>
            <pc:docMk/>
            <pc:sldMk cId="3750247292" sldId="395"/>
            <ac:picMk id="2" creationId="{C4E86CBE-903F-CD1D-ABEF-4E31D785F208}"/>
          </ac:picMkLst>
        </pc:picChg>
      </pc:sldChg>
      <pc:sldChg chg="add">
        <pc:chgData name="Tami Groves" userId="841c53d0-d60c-4657-a33f-c2bbe3fe68c3" providerId="ADAL" clId="{46FDE2E9-73DA-4EDA-BC13-B9E46909FA4C}" dt="2025-09-05T17:34:31.773" v="424"/>
        <pc:sldMkLst>
          <pc:docMk/>
          <pc:sldMk cId="2671539193" sldId="396"/>
        </pc:sldMkLst>
      </pc:sldChg>
      <pc:sldChg chg="add">
        <pc:chgData name="Tami Groves" userId="841c53d0-d60c-4657-a33f-c2bbe3fe68c3" providerId="ADAL" clId="{46FDE2E9-73DA-4EDA-BC13-B9E46909FA4C}" dt="2025-09-05T17:36:44.426" v="443"/>
        <pc:sldMkLst>
          <pc:docMk/>
          <pc:sldMk cId="95424650" sldId="397"/>
        </pc:sldMkLst>
      </pc:sldChg>
    </pc:docChg>
  </pc:docChgLst>
  <pc:docChgLst>
    <pc:chgData name="Rory Phipps" userId="S::rory@nc811.org::c78da23c-cdeb-49ed-88e9-b6d7502a3fa7" providerId="AD" clId="Web-{7293DB1A-1375-B77C-84A7-33704620FC86}"/>
    <pc:docChg chg="modSld">
      <pc:chgData name="Rory Phipps" userId="S::rory@nc811.org::c78da23c-cdeb-49ed-88e9-b6d7502a3fa7" providerId="AD" clId="Web-{7293DB1A-1375-B77C-84A7-33704620FC86}" dt="2024-08-05T13:29:14.879" v="3" actId="20577"/>
      <pc:docMkLst>
        <pc:docMk/>
      </pc:docMkLst>
      <pc:sldChg chg="modSp">
        <pc:chgData name="Rory Phipps" userId="S::rory@nc811.org::c78da23c-cdeb-49ed-88e9-b6d7502a3fa7" providerId="AD" clId="Web-{7293DB1A-1375-B77C-84A7-33704620FC86}" dt="2024-08-05T13:29:14.879" v="3" actId="20577"/>
        <pc:sldMkLst>
          <pc:docMk/>
          <pc:sldMk cId="3353251621" sldId="256"/>
        </pc:sldMkLst>
      </pc:sldChg>
    </pc:docChg>
  </pc:docChgLst>
  <pc:docChgLst>
    <pc:chgData name="Ann Rushing" userId="S::annrushing@nc811.org::c19759dc-0e1b-48a9-8e69-94677e5b05ab" providerId="AD" clId="Web-{6DA4C92F-BA5C-C5EE-DD19-908641D23A81}"/>
    <pc:docChg chg="modSld">
      <pc:chgData name="Ann Rushing" userId="S::annrushing@nc811.org::c19759dc-0e1b-48a9-8e69-94677e5b05ab" providerId="AD" clId="Web-{6DA4C92F-BA5C-C5EE-DD19-908641D23A81}" dt="2025-08-13T16:30:45.400" v="5" actId="20577"/>
      <pc:docMkLst>
        <pc:docMk/>
      </pc:docMkLst>
      <pc:sldChg chg="modSp">
        <pc:chgData name="Ann Rushing" userId="S::annrushing@nc811.org::c19759dc-0e1b-48a9-8e69-94677e5b05ab" providerId="AD" clId="Web-{6DA4C92F-BA5C-C5EE-DD19-908641D23A81}" dt="2025-08-13T16:30:26.087" v="0" actId="20577"/>
        <pc:sldMkLst>
          <pc:docMk/>
          <pc:sldMk cId="2985193212" sldId="388"/>
        </pc:sldMkLst>
      </pc:sldChg>
      <pc:sldChg chg="modSp">
        <pc:chgData name="Ann Rushing" userId="S::annrushing@nc811.org::c19759dc-0e1b-48a9-8e69-94677e5b05ab" providerId="AD" clId="Web-{6DA4C92F-BA5C-C5EE-DD19-908641D23A81}" dt="2025-08-13T16:30:45.400" v="5" actId="20577"/>
        <pc:sldMkLst>
          <pc:docMk/>
          <pc:sldMk cId="711967293" sldId="389"/>
        </pc:sldMkLst>
        <pc:spChg chg="mod">
          <ac:chgData name="Ann Rushing" userId="S::annrushing@nc811.org::c19759dc-0e1b-48a9-8e69-94677e5b05ab" providerId="AD" clId="Web-{6DA4C92F-BA5C-C5EE-DD19-908641D23A81}" dt="2025-08-13T16:30:45.400" v="5" actId="20577"/>
          <ac:spMkLst>
            <pc:docMk/>
            <pc:sldMk cId="711967293" sldId="389"/>
            <ac:spMk id="6" creationId="{00D1175F-43D2-FE91-ABF1-5012019E88B0}"/>
          </ac:spMkLst>
        </pc:spChg>
        <pc:spChg chg="mod">
          <ac:chgData name="Ann Rushing" userId="S::annrushing@nc811.org::c19759dc-0e1b-48a9-8e69-94677e5b05ab" providerId="AD" clId="Web-{6DA4C92F-BA5C-C5EE-DD19-908641D23A81}" dt="2025-08-13T16:30:39.088" v="1" actId="20577"/>
          <ac:spMkLst>
            <pc:docMk/>
            <pc:sldMk cId="711967293" sldId="389"/>
            <ac:spMk id="9" creationId="{E6D438B6-97F1-9125-D654-3F43D3EC90C9}"/>
          </ac:spMkLst>
        </pc:spChg>
      </pc:sldChg>
    </pc:docChg>
  </pc:docChgLst>
  <pc:docChgLst>
    <pc:chgData name="Ann Rushing" userId="S::annrushing@nc811.org::c19759dc-0e1b-48a9-8e69-94677e5b05ab" providerId="AD" clId="Web-{EB117457-2634-2533-610B-13086D3F4654}"/>
    <pc:docChg chg="modSld">
      <pc:chgData name="Ann Rushing" userId="S::annrushing@nc811.org::c19759dc-0e1b-48a9-8e69-94677e5b05ab" providerId="AD" clId="Web-{EB117457-2634-2533-610B-13086D3F4654}" dt="2024-08-06T13:52:39.173" v="40" actId="20577"/>
      <pc:docMkLst>
        <pc:docMk/>
      </pc:docMkLst>
      <pc:sldChg chg="modSp">
        <pc:chgData name="Ann Rushing" userId="S::annrushing@nc811.org::c19759dc-0e1b-48a9-8e69-94677e5b05ab" providerId="AD" clId="Web-{EB117457-2634-2533-610B-13086D3F4654}" dt="2024-08-06T13:51:17.561" v="20" actId="20577"/>
        <pc:sldMkLst>
          <pc:docMk/>
          <pc:sldMk cId="1862076347" sldId="284"/>
        </pc:sldMkLst>
      </pc:sldChg>
      <pc:sldChg chg="modSp">
        <pc:chgData name="Ann Rushing" userId="S::annrushing@nc811.org::c19759dc-0e1b-48a9-8e69-94677e5b05ab" providerId="AD" clId="Web-{EB117457-2634-2533-610B-13086D3F4654}" dt="2024-08-06T13:52:39.173" v="40" actId="20577"/>
        <pc:sldMkLst>
          <pc:docMk/>
          <pc:sldMk cId="2538253596" sldId="335"/>
        </pc:sldMkLst>
      </pc:sldChg>
    </pc:docChg>
  </pc:docChgLst>
  <pc:docChgLst>
    <pc:chgData name="Ann Rushing" userId="S::annrushing@nc811.org::c19759dc-0e1b-48a9-8e69-94677e5b05ab" providerId="AD" clId="Web-{4B1676CF-994A-0E30-085F-43014EF19F6A}"/>
    <pc:docChg chg="modSld">
      <pc:chgData name="Ann Rushing" userId="S::annrushing@nc811.org::c19759dc-0e1b-48a9-8e69-94677e5b05ab" providerId="AD" clId="Web-{4B1676CF-994A-0E30-085F-43014EF19F6A}" dt="2025-09-02T15:20:34.210" v="23"/>
      <pc:docMkLst>
        <pc:docMk/>
      </pc:docMkLst>
      <pc:sldChg chg="addSp delSp modSp">
        <pc:chgData name="Ann Rushing" userId="S::annrushing@nc811.org::c19759dc-0e1b-48a9-8e69-94677e5b05ab" providerId="AD" clId="Web-{4B1676CF-994A-0E30-085F-43014EF19F6A}" dt="2025-09-02T15:20:34.210" v="23"/>
        <pc:sldMkLst>
          <pc:docMk/>
          <pc:sldMk cId="711967293" sldId="389"/>
        </pc:sldMkLst>
        <pc:spChg chg="mod">
          <ac:chgData name="Ann Rushing" userId="S::annrushing@nc811.org::c19759dc-0e1b-48a9-8e69-94677e5b05ab" providerId="AD" clId="Web-{4B1676CF-994A-0E30-085F-43014EF19F6A}" dt="2025-09-02T15:04:51.184" v="5" actId="14100"/>
          <ac:spMkLst>
            <pc:docMk/>
            <pc:sldMk cId="711967293" sldId="389"/>
            <ac:spMk id="9" creationId="{E6D438B6-97F1-9125-D654-3F43D3EC90C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64085520048145E-2"/>
          <c:y val="1.7796214980977842E-2"/>
          <c:w val="0.90907922890990256"/>
          <c:h val="0.87557573366178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5CC7C48-2350-4965-8A22-0EAF65F140A1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080-429C-8D96-8611667471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Locate Requests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267755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D0-4268-A900-5BEA6DACFF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6DD0-4268-A900-5BEA6DACFF45}"/>
              </c:ext>
            </c:extLst>
          </c:dPt>
          <c:dLbls>
            <c:dLbl>
              <c:idx val="0"/>
              <c:layout>
                <c:manualLayout>
                  <c:x val="1.5649949380697414E-2"/>
                  <c:y val="1.0119716377933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8F0F80D-65C9-48D3-8D0F-187F361C3C99}" type="VALUE">
                      <a:rPr lang="en-US" sz="1400" b="1" dirty="0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36671021633625"/>
                      <c:h val="6.331979879179458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DD0-4268-A900-5BEA6DACF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Locate Requests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248916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D0-4268-A900-5BEA6DACFF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2212064"/>
        <c:axId val="2010887168"/>
      </c:barChart>
      <c:catAx>
        <c:axId val="6221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887168"/>
        <c:crosses val="autoZero"/>
        <c:auto val="1"/>
        <c:lblAlgn val="ctr"/>
        <c:lblOffset val="100"/>
        <c:noMultiLvlLbl val="0"/>
      </c:catAx>
      <c:valAx>
        <c:axId val="201088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9836336854823"/>
          <c:y val="0.91229138991431924"/>
          <c:w val="0.16548130508802719"/>
          <c:h val="5.8795459952441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64085520048145E-2"/>
          <c:y val="1.7796214980977842E-2"/>
          <c:w val="0.90907922890990256"/>
          <c:h val="0.87557573366178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6.9555330580878018E-3"/>
                  <c:y val="-1.11446469866568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27-4C97-8DA3-63FAEF4431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Locate Requests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2080713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D0-4268-A900-5BEA6DACFF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6DD0-4268-A900-5BEA6DACFF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Locate Requests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1889666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D0-4268-A900-5BEA6DACFF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2212064"/>
        <c:axId val="2010887168"/>
      </c:barChart>
      <c:catAx>
        <c:axId val="6221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887168"/>
        <c:crosses val="autoZero"/>
        <c:auto val="1"/>
        <c:lblAlgn val="ctr"/>
        <c:lblOffset val="100"/>
        <c:noMultiLvlLbl val="0"/>
      </c:catAx>
      <c:valAx>
        <c:axId val="201088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9836336854823"/>
          <c:y val="0.92096533495429111"/>
          <c:w val="0.16548130508802719"/>
          <c:h val="5.879545995244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464085520048145E-2"/>
          <c:y val="1.7796214980977842E-2"/>
          <c:w val="0.90907922890990256"/>
          <c:h val="0.87557573366178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C273525-F100-4820-A04E-A04DDD92DAEE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57A-43AE-B186-7F8A3FB9BF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Transmissions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1445877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D0-4268-A900-5BEA6DACFF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6DD0-4268-A900-5BEA6DACFF4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DD0-4268-A900-5BEA6DACF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Transmissions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1348384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D0-4268-A900-5BEA6DACFF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2212064"/>
        <c:axId val="2010887168"/>
      </c:barChart>
      <c:catAx>
        <c:axId val="6221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887168"/>
        <c:crosses val="autoZero"/>
        <c:auto val="1"/>
        <c:lblAlgn val="ctr"/>
        <c:lblOffset val="100"/>
        <c:noMultiLvlLbl val="0"/>
      </c:catAx>
      <c:valAx>
        <c:axId val="201088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9836336854823"/>
          <c:y val="0.91229138991431924"/>
          <c:w val="0.16548130508802719"/>
          <c:h val="5.879545995244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7433569867097"/>
          <c:y val="5.4790419502488918E-2"/>
          <c:w val="0.90907922890990256"/>
          <c:h val="0.87557573366178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Transmissions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11213428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D0-4268-A900-5BEA6DACFF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6DD0-4268-A900-5BEA6DACFF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Transmissions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10219030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D0-4268-A900-5BEA6DACFF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2212064"/>
        <c:axId val="2010887168"/>
      </c:barChart>
      <c:catAx>
        <c:axId val="6221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887168"/>
        <c:crosses val="autoZero"/>
        <c:auto val="1"/>
        <c:lblAlgn val="ctr"/>
        <c:lblOffset val="100"/>
        <c:noMultiLvlLbl val="0"/>
      </c:catAx>
      <c:valAx>
        <c:axId val="201088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1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9836336854823"/>
          <c:y val="0.90940007490099528"/>
          <c:w val="0.16548130508802719"/>
          <c:h val="5.879545995244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Damages in North Carolina 2025 vs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1171563983703949E-2"/>
          <c:y val="0.10036690602046973"/>
          <c:w val="0.97548555749255328"/>
          <c:h val="0.76034881181647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942</c:v>
                </c:pt>
                <c:pt idx="1">
                  <c:v>1117</c:v>
                </c:pt>
                <c:pt idx="2">
                  <c:v>941</c:v>
                </c:pt>
                <c:pt idx="3">
                  <c:v>1277</c:v>
                </c:pt>
                <c:pt idx="4">
                  <c:v>1155</c:v>
                </c:pt>
                <c:pt idx="5">
                  <c:v>1270</c:v>
                </c:pt>
                <c:pt idx="6">
                  <c:v>1186</c:v>
                </c:pt>
                <c:pt idx="7">
                  <c:v>1265</c:v>
                </c:pt>
                <c:pt idx="8">
                  <c:v>1139</c:v>
                </c:pt>
                <c:pt idx="9">
                  <c:v>1474</c:v>
                </c:pt>
                <c:pt idx="10">
                  <c:v>1089</c:v>
                </c:pt>
                <c:pt idx="11">
                  <c:v>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FE-4FF8-9D55-790506A057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4"/>
                </a:solidFill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1012</c:v>
                </c:pt>
                <c:pt idx="1">
                  <c:v>925</c:v>
                </c:pt>
                <c:pt idx="2">
                  <c:v>1298</c:v>
                </c:pt>
                <c:pt idx="3">
                  <c:v>1391</c:v>
                </c:pt>
                <c:pt idx="4">
                  <c:v>1209</c:v>
                </c:pt>
                <c:pt idx="5">
                  <c:v>1513</c:v>
                </c:pt>
                <c:pt idx="6">
                  <c:v>1678</c:v>
                </c:pt>
                <c:pt idx="7">
                  <c:v>1302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FE-4FF8-9D55-790506A057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000208159"/>
        <c:axId val="9368640"/>
      </c:barChart>
      <c:catAx>
        <c:axId val="200020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68640"/>
        <c:crosses val="autoZero"/>
        <c:auto val="1"/>
        <c:lblAlgn val="ctr"/>
        <c:lblOffset val="100"/>
        <c:noMultiLvlLbl val="0"/>
      </c:catAx>
      <c:valAx>
        <c:axId val="936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208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02108-AE67-4E94-B829-7D3494384014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8552E-3378-4F4D-B40F-089FE964B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73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BE2FE-61AD-9E1E-A0DA-39CC46F7D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B70DA2-9CD1-E563-8E2C-D8B5A3ED0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6B78A-4C89-6386-8A7B-2BB90973B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673B9-020B-690A-4561-EA56B09160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89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E7EB6-E402-8481-6B65-F01B75BA7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D09949-D270-A04E-3551-68FF707B9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A6FE73-BB8F-AD85-3EF0-2563A8FA53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612F1-B3A7-2052-687A-365A00E8D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30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25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DE755-BF57-C91A-D888-5A823CA51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807A15-D008-6602-5BCA-8C096EC0E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F10AAF-EE52-9614-6CE9-819FF1093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9FEF9-9179-5AFD-0137-217102505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769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C624E-B8EE-54DF-3D7A-FCA506B39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A51D1A-BF92-AA1D-E035-6A323AA70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E030F-BA5B-84BF-FB1C-C2ED67CF3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38AE4-7233-31F5-CCBE-F369A87873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064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8231F-FEAE-7965-B4D3-A0D3D2AE0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7F84E-19FB-0936-D452-CA2FBA787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EFCC4-CF34-35CA-D7F7-BA4940502C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31A23-3B8E-FCDE-8979-27C36E3C5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07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29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10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1EFD6-34B6-4621-AFFD-CC7DD28657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5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6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2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9B2C7-C4F6-4CD9-4AF8-F548EAB1C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B73CF-C511-1146-FEA2-9FFD24865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B4FAA3-1FC5-43A2-D5AF-6F8E6BB324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A3A59-6540-1B77-DD3D-58C2142387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53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1EC10-5E65-33C9-9990-2CF8270F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5992CA-DE80-C60D-13DF-F949D1680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33FC9C-639D-88A7-20FC-02657EB84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C6811-CED4-DF54-80C2-60D8644F5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23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32BCC-4F39-306E-88C8-E4A5677D2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30202-46D8-C25E-DCE9-3DEF9BCFF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B0843-3AF6-7C70-F069-874CB8D30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A105B-B9DC-9115-51FF-96590D3F9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1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12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22253-04B8-BB03-0949-310CF3BA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92DACA-2CEF-C5E4-36B6-1C704D99E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8F403A-71A1-4C2D-CD8B-A35195BC6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6D8D8-E95D-2FFA-6742-6723D6189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519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0C08-E9F1-739D-AB84-52491094C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1E912-5966-C95E-0E60-8516EC80E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48EE-3A4C-3165-D255-FEF54C53C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September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9E499-1A1C-3ED4-F9D0-CBF8E257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0BA7F-4DEC-B9A9-0620-F8A97A523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32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671D5-8670-55BF-77BC-0168050F9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BEDF2-1086-F7C2-BE38-34E784BEB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6E454-FF61-06DB-538A-19923F5DB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612A-4CB0-4F57-9A87-F049CECB184D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A629-7B6C-ABAF-2F0E-60DBDFA3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BCA38-E9F2-B3D8-FA36-008F4116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2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9BA5D-B7B9-1467-055E-9A04B4637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9CB3D-0CBB-5D98-3819-6755009A7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BA4D5-2AFC-AEC7-B064-9AAD74A8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97F40-C8F7-4897-A6B8-241042F913A9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36454-B207-CFC7-A209-6F8F93200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75652-B4DB-090A-3F96-7C6429A2A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8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236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D5221BF9-9559-4D62-ADC6-236297014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888999"/>
            <a:ext cx="10798176" cy="105191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err="1"/>
              <a:t>ClICK</a:t>
            </a:r>
            <a:r>
              <a:rPr lang="en-US"/>
              <a:t>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B4C3E1-495D-437D-A1DB-87F3028B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51536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AB131D-0F50-4923-96D1-8C59A3D8EEC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62875" y="2386654"/>
            <a:ext cx="8663075" cy="33108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F30DBE8A-9D17-4F79-86F8-9FEA11DF0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5383" y="6356350"/>
            <a:ext cx="4539727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C9023F8-E1A8-4C1E-B745-6658DCD6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9448" y="6356350"/>
            <a:ext cx="2592594" cy="365125"/>
          </a:xfrm>
        </p:spPr>
        <p:txBody>
          <a:bodyPr/>
          <a:lstStyle/>
          <a:p>
            <a:r>
              <a:rPr lang="en-US"/>
              <a:t>2/11/20XX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E51CCEBF-A77A-4DDA-94D4-73646D55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9012" y="6356350"/>
            <a:ext cx="672354" cy="365125"/>
          </a:xfrm>
        </p:spPr>
        <p:txBody>
          <a:bodyPr/>
          <a:lstStyle/>
          <a:p>
            <a:fld id="{0303F77D-1BEF-481A-B8C1-15974ED46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27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3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4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8592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91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7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51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A9A5C-DD18-766B-6A6F-495292AD8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BB478-06DE-4858-06B4-29E9F2CB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28849-034C-A647-4CEC-72389D35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September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736EE-2B25-F625-F713-9FB74E13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09281-365D-40D5-103C-FE81D9CB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9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10187-CA80-90D9-A995-E4494904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C95C6-72C9-6052-C27C-DCF601407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2004D-5FC7-68EA-E15E-F108F2F5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CA73-0A86-4195-A787-75037827079D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AE8B6-92EC-6958-CEDC-1EC4B063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A9FEF-5D08-CC5C-DA24-2CFE71E9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0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CC9E2-AFD5-FE34-9F55-ED8D2C7F2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87F29-DDF7-AA59-44E3-BF6E27AFA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15E8B-4EDD-8082-4E06-C2468F313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83DB0-75AD-0F12-2C15-088A94B4B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5374-B296-498E-A935-80631EA9020D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9D82F-0A67-15A6-B499-F95774A6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5F434-A7C7-4438-A3D1-039B05E4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6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E0AE-B06C-D1CA-F757-F21EA443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85D1C-F2EE-EBD9-0445-4F3834947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7F581-B5BC-B063-6958-EFB633541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E177B2-8C53-0B25-8764-A5E6DECACE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4D89BB-6BDF-899E-6981-C5B77E9AD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CC5DF2-4B58-4CAC-F0E4-9102D2A4A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B728-214A-4ABC-8432-5B3A5A66A987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052F45-AF5B-170F-DC99-4F8974B4F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3750D5-FE09-A40A-AF24-94E6583D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9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07E1-E47E-CDDD-9EEC-5E763784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C9E807-776C-8A28-38D9-FA00EE3CE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02D0-6806-43AF-9888-2359BF40C204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0D2EC-7665-C542-4EB2-2EC20ED6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CF141-6A04-DBC3-A908-096524F1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9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9BF3B-D71B-39B4-FA7F-97C3EA9D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4D2D-B1AF-4197-82D6-FC1F8BD05681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84888-3F83-70DE-5860-0C8C7018F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28606-9BDA-90ED-796F-C8092020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1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A357-B827-9C2A-330B-FDF2E7FD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55858-3D40-89CA-D9D6-83113CBA8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600A8-58BC-3002-BE41-FEE7698B7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B538F-217E-6294-4765-B61A929C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1CEB-9838-4245-91B8-EFBAFE2D8B44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A7F7A-D05A-95E0-ADAB-C70B5C2B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A252A-B870-4376-9A73-FD0A3292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7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C792-45FF-7E2B-BDDE-FC3A07BE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2DA9F9-185B-DD8F-88B6-67DF22A22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CFA3-0A15-75F5-D362-FF314871E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58E5-B8D1-92F9-E1E6-0AB26405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3F6BF-A585-41F8-88DF-7E5D069F892A}" type="datetime2">
              <a:rPr lang="en-US" smtClean="0"/>
              <a:t>Friday, September 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B2B74-1AF1-E879-DFC1-DB4CA473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7DCCC-FAFC-C719-B3C0-D6D8759E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3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E2BB72-5082-96D6-A9A7-7020506C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AC332-087C-A805-18F8-C8965C579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CFF9C-D5A6-1847-DBE7-042971615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September 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D6E68-E9C3-AC47-BE55-0FBE01BC1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4C4A6-4850-8D49-06C0-5DF749F15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4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ne hiker on top of mountain looking at view">
            <a:extLst>
              <a:ext uri="{FF2B5EF4-FFF2-40B4-BE49-F238E27FC236}">
                <a16:creationId xmlns:a16="http://schemas.microsoft.com/office/drawing/2014/main" id="{D960DD62-F7D1-520F-F6A5-25AE2DCAB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FB6E7337-7946-8667-D06D-8802AEA61AB4}"/>
              </a:ext>
            </a:extLst>
          </p:cNvPr>
          <p:cNvSpPr txBox="1">
            <a:spLocks/>
          </p:cNvSpPr>
          <p:nvPr/>
        </p:nvSpPr>
        <p:spPr>
          <a:xfrm>
            <a:off x="581088" y="5377421"/>
            <a:ext cx="8181912" cy="12646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Lee county UCC 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3F842C4-33A2-2CFA-1F29-1F0F57259477}"/>
              </a:ext>
            </a:extLst>
          </p:cNvPr>
          <p:cNvSpPr txBox="1">
            <a:spLocks/>
          </p:cNvSpPr>
          <p:nvPr/>
        </p:nvSpPr>
        <p:spPr>
          <a:xfrm>
            <a:off x="581088" y="215900"/>
            <a:ext cx="11395012" cy="144288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tx1"/>
                </a:solidFill>
              </a:rPr>
              <a:t>NC811 Monthly update</a:t>
            </a:r>
            <a:br>
              <a:rPr lang="en-US" b="1">
                <a:solidFill>
                  <a:schemeClr val="tx1"/>
                </a:solidFill>
              </a:rPr>
            </a:br>
            <a:r>
              <a:rPr lang="en-US" b="1">
                <a:solidFill>
                  <a:schemeClr val="tx1"/>
                </a:solidFill>
              </a:rPr>
              <a:t>SEPTEMBER 2025</a:t>
            </a:r>
          </a:p>
        </p:txBody>
      </p:sp>
      <p:pic>
        <p:nvPicPr>
          <p:cNvPr id="5" name="Picture 4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8408BFE6-84FB-13B2-75B2-66FDAE29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964" y="5600642"/>
            <a:ext cx="2186847" cy="858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2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B4291-5BB5-678A-B80E-7A4ECF07C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4424D4-CFE8-E36C-89B1-7CD9F5AFDCE4}"/>
              </a:ext>
            </a:extLst>
          </p:cNvPr>
          <p:cNvSpPr/>
          <p:nvPr/>
        </p:nvSpPr>
        <p:spPr>
          <a:xfrm>
            <a:off x="515155" y="2202287"/>
            <a:ext cx="7602685" cy="4655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66B11-BEAA-C6CA-8FD5-18B06A42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Transmissions for NC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year to 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508B3-5FAC-017C-D617-B8B118D0AE16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??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4EB8CF-B9B8-1279-3FB4-6EB32F72FB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335229"/>
              </p:ext>
            </p:extLst>
          </p:nvPr>
        </p:nvGraphicFramePr>
        <p:xfrm>
          <a:off x="1005636" y="2205340"/>
          <a:ext cx="7303538" cy="4392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01E690A-6A45-7AE4-F285-CA5A81088CF6}"/>
              </a:ext>
            </a:extLst>
          </p:cNvPr>
          <p:cNvGrpSpPr/>
          <p:nvPr/>
        </p:nvGrpSpPr>
        <p:grpSpPr>
          <a:xfrm>
            <a:off x="3295046" y="3944341"/>
            <a:ext cx="1094073" cy="469505"/>
            <a:chOff x="-1300569" y="-1399447"/>
            <a:chExt cx="1555531" cy="548640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6083971-E1B9-9F41-A300-5795142FAA3B}"/>
                </a:ext>
              </a:extLst>
            </p:cNvPr>
            <p:cNvSpPr/>
            <p:nvPr/>
          </p:nvSpPr>
          <p:spPr>
            <a:xfrm>
              <a:off x="-1300569" y="-1399447"/>
              <a:ext cx="1555531" cy="5486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131A0C-B969-89D6-515F-3D905F4BCED5}"/>
                </a:ext>
              </a:extLst>
            </p:cNvPr>
            <p:cNvSpPr txBox="1"/>
            <p:nvPr/>
          </p:nvSpPr>
          <p:spPr>
            <a:xfrm>
              <a:off x="-1013637" y="-1370281"/>
              <a:ext cx="1257650" cy="431583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Calibri Light"/>
                  <a:cs typeface="Calibri Light"/>
                </a:rPr>
                <a:t>9.7%</a:t>
              </a:r>
            </a:p>
          </p:txBody>
        </p:sp>
      </p:grpSp>
      <p:pic>
        <p:nvPicPr>
          <p:cNvPr id="3" name="Picture 2" descr="A yellow flag with black text&#10;&#10;AI-generated content may be incorrect.">
            <a:extLst>
              <a:ext uri="{FF2B5EF4-FFF2-40B4-BE49-F238E27FC236}">
                <a16:creationId xmlns:a16="http://schemas.microsoft.com/office/drawing/2014/main" id="{5D20D733-6B93-3EF5-3563-D0E8698A0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0" y="396517"/>
            <a:ext cx="5254173" cy="1585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16CB63-80DE-1F2A-E079-5D4F7D756C91}"/>
              </a:ext>
            </a:extLst>
          </p:cNvPr>
          <p:cNvSpPr txBox="1"/>
          <p:nvPr/>
        </p:nvSpPr>
        <p:spPr>
          <a:xfrm>
            <a:off x="8509620" y="2463180"/>
            <a:ext cx="3491088" cy="166564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081"/>
              </a:lnSpc>
            </a:pPr>
            <a:endParaRPr lang="en-US" sz="1600">
              <a:solidFill>
                <a:srgbClr val="404040"/>
              </a:solidFill>
              <a:cs typeface="Segoe UI"/>
            </a:endParaRPr>
          </a:p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August 2025 – 1,445,877 </a:t>
            </a:r>
            <a:br>
              <a:rPr lang="en-US" sz="1600">
                <a:cs typeface="Segoe UI"/>
              </a:rPr>
            </a:br>
            <a:endParaRPr lang="en-US" sz="1600">
              <a:solidFill>
                <a:srgbClr val="404040"/>
              </a:solidFill>
              <a:cs typeface="Segoe UI"/>
            </a:endParaRPr>
          </a:p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August 2024 –</a:t>
            </a:r>
            <a:r>
              <a:rPr lang="en-US" sz="1600">
                <a:cs typeface="Segoe UI"/>
              </a:rPr>
              <a:t>​ 1,348,384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   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  ​</a:t>
            </a:r>
            <a:r>
              <a:rPr lang="en-US" sz="1600" b="1">
                <a:solidFill>
                  <a:srgbClr val="FFFFFF"/>
                </a:solidFill>
                <a:cs typeface="Segoe UI"/>
              </a:rPr>
              <a:t>​​​</a:t>
            </a:r>
            <a:r>
              <a:rPr lang="en-US" sz="1600" b="1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YTD 2025 – 11,213,428/ 2024 –</a:t>
            </a:r>
            <a:r>
              <a:rPr lang="en-US" sz="1600" b="1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10,219,030 = +9.7% </a:t>
            </a:r>
            <a:r>
              <a:rPr lang="en-US" sz="1600">
                <a:solidFill>
                  <a:srgbClr val="404040"/>
                </a:solidFill>
                <a:cs typeface="Segoe UI"/>
              </a:rPr>
              <a:t>​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​​​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endParaRPr lang="en-US" sz="1600">
              <a:cs typeface="Segoe UI"/>
            </a:endParaRPr>
          </a:p>
          <a:p>
            <a:pPr>
              <a:lnSpc>
                <a:spcPts val="1081"/>
              </a:lnSpc>
            </a:pPr>
            <a:endParaRPr lang="en-US" sz="16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5532438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692FC88-DAD7-F5AD-7831-DE5432210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D6A3FE-1BF6-4C1A-0553-EBD497A6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73661"/>
            <a:ext cx="6897352" cy="858338"/>
          </a:xfrm>
        </p:spPr>
        <p:txBody>
          <a:bodyPr anchor="b"/>
          <a:lstStyle/>
          <a:p>
            <a:r>
              <a:rPr lang="en-US">
                <a:solidFill>
                  <a:schemeClr val="bg1"/>
                </a:solidFill>
              </a:rPr>
              <a:t>County ticket volume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15774B0-D971-67D7-27EB-FDB82B3A5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2448" y="931999"/>
            <a:ext cx="6327105" cy="432065"/>
          </a:xfrm>
        </p:spPr>
        <p:txBody>
          <a:bodyPr/>
          <a:lstStyle/>
          <a:p>
            <a:r>
              <a:rPr lang="en-US"/>
              <a:t>AUGUST 2025 vs 2024</a:t>
            </a:r>
          </a:p>
        </p:txBody>
      </p:sp>
      <p:pic>
        <p:nvPicPr>
          <p:cNvPr id="2" name="Picture 1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72859B46-01E1-998A-FA8C-6AD30528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5" y="288495"/>
            <a:ext cx="2186847" cy="858337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E627F5-659C-6F3D-5C06-6D05BB2EE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307242"/>
              </p:ext>
            </p:extLst>
          </p:nvPr>
        </p:nvGraphicFramePr>
        <p:xfrm>
          <a:off x="73642" y="1364063"/>
          <a:ext cx="12040623" cy="54202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3995">
                  <a:extLst>
                    <a:ext uri="{9D8B030D-6E8A-4147-A177-3AD203B41FA5}">
                      <a16:colId xmlns:a16="http://schemas.microsoft.com/office/drawing/2014/main" val="1542376326"/>
                    </a:ext>
                  </a:extLst>
                </a:gridCol>
                <a:gridCol w="1678136">
                  <a:extLst>
                    <a:ext uri="{9D8B030D-6E8A-4147-A177-3AD203B41FA5}">
                      <a16:colId xmlns:a16="http://schemas.microsoft.com/office/drawing/2014/main" val="1311137513"/>
                    </a:ext>
                  </a:extLst>
                </a:gridCol>
                <a:gridCol w="1678136">
                  <a:extLst>
                    <a:ext uri="{9D8B030D-6E8A-4147-A177-3AD203B41FA5}">
                      <a16:colId xmlns:a16="http://schemas.microsoft.com/office/drawing/2014/main" val="4154400824"/>
                    </a:ext>
                  </a:extLst>
                </a:gridCol>
                <a:gridCol w="1720089">
                  <a:extLst>
                    <a:ext uri="{9D8B030D-6E8A-4147-A177-3AD203B41FA5}">
                      <a16:colId xmlns:a16="http://schemas.microsoft.com/office/drawing/2014/main" val="2996230813"/>
                    </a:ext>
                  </a:extLst>
                </a:gridCol>
                <a:gridCol w="1720089">
                  <a:extLst>
                    <a:ext uri="{9D8B030D-6E8A-4147-A177-3AD203B41FA5}">
                      <a16:colId xmlns:a16="http://schemas.microsoft.com/office/drawing/2014/main" val="1060753474"/>
                    </a:ext>
                  </a:extLst>
                </a:gridCol>
                <a:gridCol w="1720089">
                  <a:extLst>
                    <a:ext uri="{9D8B030D-6E8A-4147-A177-3AD203B41FA5}">
                      <a16:colId xmlns:a16="http://schemas.microsoft.com/office/drawing/2014/main" val="1766724009"/>
                    </a:ext>
                  </a:extLst>
                </a:gridCol>
                <a:gridCol w="1720089">
                  <a:extLst>
                    <a:ext uri="{9D8B030D-6E8A-4147-A177-3AD203B41FA5}">
                      <a16:colId xmlns:a16="http://schemas.microsoft.com/office/drawing/2014/main" val="4059787402"/>
                    </a:ext>
                  </a:extLst>
                </a:gridCol>
              </a:tblGrid>
              <a:tr h="176967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Lee 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3 HR</a:t>
                      </a:r>
                      <a:endParaRPr lang="en-US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CNCL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NEW</a:t>
                      </a:r>
                      <a:endParaRPr lang="en-US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RXMT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UPDT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TOTAL Tickets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250003"/>
                  </a:ext>
                </a:extLst>
              </a:tr>
              <a:tr h="775289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2024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126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39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1224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33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706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2128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742528"/>
                  </a:ext>
                </a:extLst>
              </a:tr>
              <a:tr h="1213495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2025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169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13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1151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39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596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1968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085651"/>
                  </a:ext>
                </a:extLst>
              </a:tr>
              <a:tr h="95394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34.1%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-66.7%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-6.0%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18.2%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-15.6%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-7.5%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266028"/>
                  </a:ext>
                </a:extLst>
              </a:tr>
              <a:tr h="7078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24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24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endParaRPr lang="en-US" sz="2400" b="1" i="0" u="sng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Locates per day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89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14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7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38E43-7ECF-27C8-A82B-EAA5047E4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8B1B2C7-7D66-571A-E8ED-1A6ADA28A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214173-8BD8-68FB-C96B-8C488DB31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73661"/>
            <a:ext cx="6897352" cy="858338"/>
          </a:xfrm>
        </p:spPr>
        <p:txBody>
          <a:bodyPr anchor="b"/>
          <a:lstStyle/>
          <a:p>
            <a:r>
              <a:rPr lang="en-US">
                <a:solidFill>
                  <a:schemeClr val="bg1"/>
                </a:solidFill>
              </a:rPr>
              <a:t>County ticket volume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EE50604-7289-AF54-574C-3BC11DB65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2448" y="931999"/>
            <a:ext cx="6327105" cy="432065"/>
          </a:xfrm>
        </p:spPr>
        <p:txBody>
          <a:bodyPr/>
          <a:lstStyle/>
          <a:p>
            <a:r>
              <a:rPr lang="en-US"/>
              <a:t>YTD vs previous year</a:t>
            </a:r>
          </a:p>
        </p:txBody>
      </p:sp>
      <p:pic>
        <p:nvPicPr>
          <p:cNvPr id="2" name="Picture 1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D0E682FD-C14F-32FB-F46D-E6AB1D2B9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5" y="288495"/>
            <a:ext cx="2186847" cy="858337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6A0381-6796-9C9E-381F-C3E9E2558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60051"/>
              </p:ext>
            </p:extLst>
          </p:nvPr>
        </p:nvGraphicFramePr>
        <p:xfrm>
          <a:off x="98190" y="1364064"/>
          <a:ext cx="11979254" cy="5420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4800">
                  <a:extLst>
                    <a:ext uri="{9D8B030D-6E8A-4147-A177-3AD203B41FA5}">
                      <a16:colId xmlns:a16="http://schemas.microsoft.com/office/drawing/2014/main" val="3955415032"/>
                    </a:ext>
                  </a:extLst>
                </a:gridCol>
                <a:gridCol w="1669583">
                  <a:extLst>
                    <a:ext uri="{9D8B030D-6E8A-4147-A177-3AD203B41FA5}">
                      <a16:colId xmlns:a16="http://schemas.microsoft.com/office/drawing/2014/main" val="2476305545"/>
                    </a:ext>
                  </a:extLst>
                </a:gridCol>
                <a:gridCol w="1669583">
                  <a:extLst>
                    <a:ext uri="{9D8B030D-6E8A-4147-A177-3AD203B41FA5}">
                      <a16:colId xmlns:a16="http://schemas.microsoft.com/office/drawing/2014/main" val="852122418"/>
                    </a:ext>
                  </a:extLst>
                </a:gridCol>
                <a:gridCol w="1711322">
                  <a:extLst>
                    <a:ext uri="{9D8B030D-6E8A-4147-A177-3AD203B41FA5}">
                      <a16:colId xmlns:a16="http://schemas.microsoft.com/office/drawing/2014/main" val="2158065471"/>
                    </a:ext>
                  </a:extLst>
                </a:gridCol>
                <a:gridCol w="1711322">
                  <a:extLst>
                    <a:ext uri="{9D8B030D-6E8A-4147-A177-3AD203B41FA5}">
                      <a16:colId xmlns:a16="http://schemas.microsoft.com/office/drawing/2014/main" val="860961375"/>
                    </a:ext>
                  </a:extLst>
                </a:gridCol>
                <a:gridCol w="1711322">
                  <a:extLst>
                    <a:ext uri="{9D8B030D-6E8A-4147-A177-3AD203B41FA5}">
                      <a16:colId xmlns:a16="http://schemas.microsoft.com/office/drawing/2014/main" val="1341166873"/>
                    </a:ext>
                  </a:extLst>
                </a:gridCol>
                <a:gridCol w="1711322">
                  <a:extLst>
                    <a:ext uri="{9D8B030D-6E8A-4147-A177-3AD203B41FA5}">
                      <a16:colId xmlns:a16="http://schemas.microsoft.com/office/drawing/2014/main" val="945611016"/>
                    </a:ext>
                  </a:extLst>
                </a:gridCol>
              </a:tblGrid>
              <a:tr h="1792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Lee 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>
                          <a:effectLst/>
                        </a:rPr>
                        <a:t>3 HR</a:t>
                      </a:r>
                      <a:endParaRPr lang="en-US" sz="2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CNCL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NEW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RXMT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UPDT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TOTAL Tickets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189572"/>
                  </a:ext>
                </a:extLst>
              </a:tr>
              <a:tr h="1074984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2024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851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155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8699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264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4545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14514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153536"/>
                  </a:ext>
                </a:extLst>
              </a:tr>
              <a:tr h="1209357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2025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1022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118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7771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354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>
                          <a:effectLst/>
                        </a:rPr>
                        <a:t>5258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14523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853776"/>
                  </a:ext>
                </a:extLst>
              </a:tr>
              <a:tr h="134373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20.1%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-23.9%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-10.7%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34.1%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u="none" strike="noStrike" dirty="0">
                          <a:effectLst/>
                        </a:rPr>
                        <a:t>15.7%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u="none" strike="noStrike" dirty="0">
                          <a:effectLst/>
                        </a:rPr>
                        <a:t>0.1%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125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3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85A76-89F9-AA4C-A1A7-1C25539A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F192422-910A-80F7-D447-C5C18E62C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2E4DF2-2A07-C7A0-D436-E143C034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7" y="73661"/>
            <a:ext cx="8675352" cy="858338"/>
          </a:xfrm>
        </p:spPr>
        <p:txBody>
          <a:bodyPr anchor="b"/>
          <a:lstStyle/>
          <a:p>
            <a:r>
              <a:rPr lang="en-US">
                <a:solidFill>
                  <a:schemeClr val="bg1"/>
                </a:solidFill>
              </a:rPr>
              <a:t>County ticket distribution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3BF915A-D90A-B69F-8276-317046290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2448" y="931999"/>
            <a:ext cx="6327105" cy="432065"/>
          </a:xfrm>
        </p:spPr>
        <p:txBody>
          <a:bodyPr/>
          <a:lstStyle/>
          <a:p>
            <a:r>
              <a:rPr lang="en-US"/>
              <a:t>AUGUST 2025</a:t>
            </a:r>
          </a:p>
        </p:txBody>
      </p:sp>
      <p:pic>
        <p:nvPicPr>
          <p:cNvPr id="2" name="Picture 1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B676D426-71E1-F356-2856-8FE472A6E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5" y="288495"/>
            <a:ext cx="2186847" cy="858337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9C2A79-38CD-7ACE-E2CF-32656EFED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685988"/>
              </p:ext>
            </p:extLst>
          </p:nvPr>
        </p:nvGraphicFramePr>
        <p:xfrm>
          <a:off x="3485766" y="1364063"/>
          <a:ext cx="4878846" cy="5420280"/>
        </p:xfrm>
        <a:graphic>
          <a:graphicData uri="http://schemas.openxmlformats.org/drawingml/2006/table">
            <a:tbl>
              <a:tblPr/>
              <a:tblGrid>
                <a:gridCol w="3957840">
                  <a:extLst>
                    <a:ext uri="{9D8B030D-6E8A-4147-A177-3AD203B41FA5}">
                      <a16:colId xmlns:a16="http://schemas.microsoft.com/office/drawing/2014/main" val="1740708140"/>
                    </a:ext>
                  </a:extLst>
                </a:gridCol>
                <a:gridCol w="921006">
                  <a:extLst>
                    <a:ext uri="{9D8B030D-6E8A-4147-A177-3AD203B41FA5}">
                      <a16:colId xmlns:a16="http://schemas.microsoft.com/office/drawing/2014/main" val="1590710968"/>
                    </a:ext>
                  </a:extLst>
                </a:gridCol>
              </a:tblGrid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LEE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1968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444271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BLACKNEL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298334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BROADWAY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260959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CAROLINA TRACE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997131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COOL SPRINGS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516124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CUMNOCK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361160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JONESBORO HEIGHTS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641263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 SPRINGS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37333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QUAIL RIDGE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81096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SANFORD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1899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736327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SWANN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125924"/>
                  </a:ext>
                </a:extLst>
              </a:tr>
              <a:tr h="45169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TRAMWAY</a:t>
                      </a:r>
                    </a:p>
                  </a:txBody>
                  <a:tcPr marL="571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246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8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C93C8-FB1A-2452-5969-909B03F86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207E71CA-3027-743C-55B1-50D126C3F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577481-D1C9-2EFF-FE18-0AF03348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58" y="-231691"/>
            <a:ext cx="7708900" cy="858338"/>
          </a:xfrm>
        </p:spPr>
        <p:txBody>
          <a:bodyPr anchor="b"/>
          <a:lstStyle/>
          <a:p>
            <a:r>
              <a:rPr lang="en-US" dirty="0">
                <a:solidFill>
                  <a:schemeClr val="bg1"/>
                </a:solidFill>
              </a:rPr>
              <a:t>Top 10 callers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DC758A1-E729-A9FF-8D53-7CB245ABE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6102" y="563290"/>
            <a:ext cx="6327105" cy="432065"/>
          </a:xfrm>
        </p:spPr>
        <p:txBody>
          <a:bodyPr/>
          <a:lstStyle/>
          <a:p>
            <a:r>
              <a:rPr lang="en-US" dirty="0"/>
              <a:t>AUGUST 2025</a:t>
            </a:r>
          </a:p>
        </p:txBody>
      </p:sp>
      <p:pic>
        <p:nvPicPr>
          <p:cNvPr id="2" name="Picture 1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23314B14-7C5E-2F97-7065-2C4ACACD1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5" y="288495"/>
            <a:ext cx="2186847" cy="858337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18DFBD-AF28-CF50-C65F-44F382584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624778"/>
              </p:ext>
            </p:extLst>
          </p:nvPr>
        </p:nvGraphicFramePr>
        <p:xfrm>
          <a:off x="2177666" y="995354"/>
          <a:ext cx="7708899" cy="5742975"/>
        </p:xfrm>
        <a:graphic>
          <a:graphicData uri="http://schemas.openxmlformats.org/drawingml/2006/table">
            <a:tbl>
              <a:tblPr/>
              <a:tblGrid>
                <a:gridCol w="2569633">
                  <a:extLst>
                    <a:ext uri="{9D8B030D-6E8A-4147-A177-3AD203B41FA5}">
                      <a16:colId xmlns:a16="http://schemas.microsoft.com/office/drawing/2014/main" val="3397839758"/>
                    </a:ext>
                  </a:extLst>
                </a:gridCol>
                <a:gridCol w="2569633">
                  <a:extLst>
                    <a:ext uri="{9D8B030D-6E8A-4147-A177-3AD203B41FA5}">
                      <a16:colId xmlns:a16="http://schemas.microsoft.com/office/drawing/2014/main" val="2015469809"/>
                    </a:ext>
                  </a:extLst>
                </a:gridCol>
                <a:gridCol w="2569633">
                  <a:extLst>
                    <a:ext uri="{9D8B030D-6E8A-4147-A177-3AD203B41FA5}">
                      <a16:colId xmlns:a16="http://schemas.microsoft.com/office/drawing/2014/main" val="4229476304"/>
                    </a:ext>
                  </a:extLst>
                </a:gridCol>
              </a:tblGrid>
              <a:tr h="3009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1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MASTEC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937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336007"/>
                  </a:ext>
                </a:extLst>
              </a:tr>
              <a:tr h="403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2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TRUEROCK INC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745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608155"/>
                  </a:ext>
                </a:extLst>
              </a:tr>
              <a:tr h="403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3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NATIONAL ONDEMAND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514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803928"/>
                  </a:ext>
                </a:extLst>
              </a:tr>
              <a:tr h="5775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4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ALL SIGNAL UNDERGROUND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426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632375"/>
                  </a:ext>
                </a:extLst>
              </a:tr>
              <a:tr h="7511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5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PALMETTO UNDERGROUND SOLUTIONS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411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119593"/>
                  </a:ext>
                </a:extLst>
              </a:tr>
              <a:tr h="3009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6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MASTEC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397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339847"/>
                  </a:ext>
                </a:extLst>
              </a:tr>
              <a:tr h="7511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7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SOUTH COAST RESOLUTIONS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334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17371"/>
                  </a:ext>
                </a:extLst>
              </a:tr>
              <a:tr h="5775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8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DIVERSIFIED UTILITY GROUP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321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616355"/>
                  </a:ext>
                </a:extLst>
              </a:tr>
              <a:tr h="7511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9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/>
                        <a:t>WINDSTREAM COMMUNICATIONS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206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710494"/>
                  </a:ext>
                </a:extLst>
              </a:tr>
              <a:tr h="9247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10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QUALITY PERFORMANCE FIBER COMMUNICATIONS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600" dirty="0"/>
                        <a:t>159</a:t>
                      </a:r>
                    </a:p>
                  </a:txBody>
                  <a:tcPr marL="44859" marR="44859" marT="22430" marB="224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069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6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579FE4-BE48-0054-8B36-0553CE30EB16}"/>
              </a:ext>
            </a:extLst>
          </p:cNvPr>
          <p:cNvSpPr/>
          <p:nvPr/>
        </p:nvSpPr>
        <p:spPr>
          <a:xfrm>
            <a:off x="6889627" y="2603501"/>
            <a:ext cx="4352662" cy="425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3EB8B-0AB9-7554-AEEA-E8D74495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049" y="173736"/>
            <a:ext cx="4189239" cy="2203704"/>
          </a:xfrm>
        </p:spPr>
        <p:txBody>
          <a:bodyPr/>
          <a:lstStyle/>
          <a:p>
            <a:pPr lvl="0"/>
            <a:r>
              <a:rPr lang="en-US" sz="4800" noProof="0">
                <a:solidFill>
                  <a:schemeClr val="bg1"/>
                </a:solidFill>
              </a:rPr>
              <a:t>DAMAGES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76B5E-F658-B1CD-7998-314A14092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050" y="2710319"/>
            <a:ext cx="3666667" cy="885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D44D4-FFCE-A066-538B-383B92891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050" y="3596033"/>
            <a:ext cx="2619048" cy="1114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AAD681-373E-4D80-1E60-8890CFADA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473" y="4920340"/>
            <a:ext cx="1657581" cy="1657581"/>
          </a:xfrm>
          <a:prstGeom prst="rect">
            <a:avLst/>
          </a:prstGeom>
        </p:spPr>
      </p:pic>
      <p:pic>
        <p:nvPicPr>
          <p:cNvPr id="15" name="Picture 14" descr="Person outdoors wearing waterproof garden boots, with one foot on shovel, digging soil">
            <a:extLst>
              <a:ext uri="{FF2B5EF4-FFF2-40B4-BE49-F238E27FC236}">
                <a16:creationId xmlns:a16="http://schemas.microsoft.com/office/drawing/2014/main" id="{E8438D1A-E44A-DF09-0DF9-99B3A9BD47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1592"/>
          <a:stretch>
            <a:fillRect/>
          </a:stretch>
        </p:blipFill>
        <p:spPr>
          <a:xfrm>
            <a:off x="1" y="0"/>
            <a:ext cx="6005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563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1D2C5-7479-8386-9FC3-4BDBC22F6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30B3FC6-D525-4915-34F8-EDA202882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884438"/>
              </p:ext>
            </p:extLst>
          </p:nvPr>
        </p:nvGraphicFramePr>
        <p:xfrm>
          <a:off x="5828527" y="874193"/>
          <a:ext cx="2554496" cy="5881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2572">
                  <a:extLst>
                    <a:ext uri="{9D8B030D-6E8A-4147-A177-3AD203B41FA5}">
                      <a16:colId xmlns:a16="http://schemas.microsoft.com/office/drawing/2014/main" val="512304755"/>
                    </a:ext>
                  </a:extLst>
                </a:gridCol>
                <a:gridCol w="921924">
                  <a:extLst>
                    <a:ext uri="{9D8B030D-6E8A-4147-A177-3AD203B41FA5}">
                      <a16:colId xmlns:a16="http://schemas.microsoft.com/office/drawing/2014/main" val="602436973"/>
                    </a:ext>
                  </a:extLst>
                </a:gridCol>
              </a:tblGrid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JOHNSTON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5991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JONES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19833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effectLst/>
                        </a:rPr>
                        <a:t>LEE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effectLst/>
                        </a:rPr>
                        <a:t>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26256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LENOIR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20991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LINCOLN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78458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MACON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53367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MADISON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67181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MARTIN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849488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MCDOWELL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34558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MECKLENBURG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169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070541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MITCHELL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59072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MONTGOMERY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66011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MOORE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173145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NASH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80099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NEW HANOVER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26403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NORTHAMPTON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95060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ONSLOW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98852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ORANGE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0720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PAMLICO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58876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PASQUOTANK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62170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PENDER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26262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PERQUIMANS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669525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19238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PITT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89227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POLK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932697"/>
                  </a:ext>
                </a:extLst>
              </a:tr>
            </a:tbl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AF6F54F-C2B7-1671-1273-D816063C1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62DA99-7C2E-195A-6B92-80822902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0" y="-190344"/>
            <a:ext cx="7708900" cy="858338"/>
          </a:xfrm>
        </p:spPr>
        <p:txBody>
          <a:bodyPr anchor="b"/>
          <a:lstStyle/>
          <a:p>
            <a:r>
              <a:rPr lang="en-US" dirty="0">
                <a:solidFill>
                  <a:schemeClr val="bg1"/>
                </a:solidFill>
              </a:rPr>
              <a:t>Damages by county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9F6F541-22B0-6CB1-E34D-44FF80971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7712" y="77183"/>
            <a:ext cx="2186847" cy="432065"/>
          </a:xfrm>
        </p:spPr>
        <p:txBody>
          <a:bodyPr/>
          <a:lstStyle/>
          <a:p>
            <a:r>
              <a:rPr lang="en-US" dirty="0"/>
              <a:t>AUGUST 2025</a:t>
            </a:r>
          </a:p>
        </p:txBody>
      </p:sp>
      <p:pic>
        <p:nvPicPr>
          <p:cNvPr id="2" name="Picture 1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C4E86CBE-903F-CD1D-ABEF-4E31D785F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7" y="0"/>
            <a:ext cx="2186847" cy="858337"/>
          </a:xfrm>
          <a:prstGeom prst="rect">
            <a:avLst/>
          </a:prstGeom>
          <a:noFill/>
        </p:spPr>
      </p:pic>
      <p:sp>
        <p:nvSpPr>
          <p:cNvPr id="11" name="Subtitle 5">
            <a:extLst>
              <a:ext uri="{FF2B5EF4-FFF2-40B4-BE49-F238E27FC236}">
                <a16:creationId xmlns:a16="http://schemas.microsoft.com/office/drawing/2014/main" id="{82FF7B29-31C2-DA61-20E5-A1F40625A66B}"/>
              </a:ext>
            </a:extLst>
          </p:cNvPr>
          <p:cNvSpPr txBox="1">
            <a:spLocks/>
          </p:cNvSpPr>
          <p:nvPr/>
        </p:nvSpPr>
        <p:spPr>
          <a:xfrm>
            <a:off x="9550877" y="331100"/>
            <a:ext cx="2186847" cy="432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cap="all" spc="300" baseline="0">
                <a:solidFill>
                  <a:schemeClr val="bg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Total:1302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DCEEAA-5D6F-FF45-6341-3B4B317A1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50325"/>
              </p:ext>
            </p:extLst>
          </p:nvPr>
        </p:nvGraphicFramePr>
        <p:xfrm>
          <a:off x="2936610" y="874193"/>
          <a:ext cx="2459167" cy="5881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1649">
                  <a:extLst>
                    <a:ext uri="{9D8B030D-6E8A-4147-A177-3AD203B41FA5}">
                      <a16:colId xmlns:a16="http://schemas.microsoft.com/office/drawing/2014/main" val="75485748"/>
                    </a:ext>
                  </a:extLst>
                </a:gridCol>
                <a:gridCol w="887518">
                  <a:extLst>
                    <a:ext uri="{9D8B030D-6E8A-4147-A177-3AD203B41FA5}">
                      <a16:colId xmlns:a16="http://schemas.microsoft.com/office/drawing/2014/main" val="3574062225"/>
                    </a:ext>
                  </a:extLst>
                </a:gridCol>
              </a:tblGrid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CUMBERLAND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30821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CURRITUCK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27078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DARE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69673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DAVIDSON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52370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DAVIE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67312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DUPLIN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0241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DURHAM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95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54748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EDGECOMBE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09565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FORSYTH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973841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FRANKLIN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7678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GASTON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62204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GATES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01465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GRAHAM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549901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GRANVILLE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543068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GREENE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300535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GUILFORD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01698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HALIFAX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7775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HARNETT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851708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HAYWOOD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491798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HENDERSON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11717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HERTFORD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3647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HOKE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95766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HYDE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77068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IREDELL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55399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JACKSON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8230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2776BFD-B832-0703-DF5E-32C817ED3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571236"/>
              </p:ext>
            </p:extLst>
          </p:nvPr>
        </p:nvGraphicFramePr>
        <p:xfrm>
          <a:off x="8815773" y="874193"/>
          <a:ext cx="2408640" cy="5881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9357">
                  <a:extLst>
                    <a:ext uri="{9D8B030D-6E8A-4147-A177-3AD203B41FA5}">
                      <a16:colId xmlns:a16="http://schemas.microsoft.com/office/drawing/2014/main" val="4236545251"/>
                    </a:ext>
                  </a:extLst>
                </a:gridCol>
                <a:gridCol w="869283">
                  <a:extLst>
                    <a:ext uri="{9D8B030D-6E8A-4147-A177-3AD203B41FA5}">
                      <a16:colId xmlns:a16="http://schemas.microsoft.com/office/drawing/2014/main" val="2373108519"/>
                    </a:ext>
                  </a:extLst>
                </a:gridCol>
              </a:tblGrid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RANDOLPH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31270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RICHMOND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836308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ROBESON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51351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ROCKINGHAM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68698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ROWAN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49060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RUTHERFORD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39903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SAMPSON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7727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SCOTLAND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0468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STANLY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3220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STOKES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81794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SURRY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728041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SWAIN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48671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TRANSYLVANIA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70512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TYRRELL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0600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UNION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554171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VANCE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5039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WAKE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172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203871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WARREN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66164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WASHINGTON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6681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WATAUGA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58004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WAYNE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663261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WILKES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66628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WILSON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46630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YADKIN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44296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YANCEY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20216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03EA557-6007-E56B-AC93-E85F05536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078322"/>
              </p:ext>
            </p:extLst>
          </p:nvPr>
        </p:nvGraphicFramePr>
        <p:xfrm>
          <a:off x="44693" y="874193"/>
          <a:ext cx="2459167" cy="5881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1650">
                  <a:extLst>
                    <a:ext uri="{9D8B030D-6E8A-4147-A177-3AD203B41FA5}">
                      <a16:colId xmlns:a16="http://schemas.microsoft.com/office/drawing/2014/main" val="3943996718"/>
                    </a:ext>
                  </a:extLst>
                </a:gridCol>
                <a:gridCol w="887517">
                  <a:extLst>
                    <a:ext uri="{9D8B030D-6E8A-4147-A177-3AD203B41FA5}">
                      <a16:colId xmlns:a16="http://schemas.microsoft.com/office/drawing/2014/main" val="3237800924"/>
                    </a:ext>
                  </a:extLst>
                </a:gridCol>
              </a:tblGrid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ALAMANCE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02186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ALEXANDER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5699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ALLEGHANY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09391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ANSON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80296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ASHE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955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AVERY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75311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BEAUFORT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181566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BERTIE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650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BLADEN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3884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BRUNSWICK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98598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BUNCOMBE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888415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BURKE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51185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CABARRUS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090528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CALDWELL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23787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CAMDEN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670162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CARTERET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7177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CASWELL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63974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CATAWBA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424645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CHATHAM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847659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CHEROKEE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362175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CHOWAN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439970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CLAY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742037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CLEVELAND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8884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COLUMBUS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777683"/>
                  </a:ext>
                </a:extLst>
              </a:tr>
              <a:tr h="23526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u="none" strike="noStrike">
                          <a:effectLst/>
                        </a:rPr>
                        <a:t>CRAVEN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02" marR="6002" marT="60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345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024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E3F3E-860A-3827-638B-95B97675E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6CF7BF82-A166-337E-075A-C0E62A0ED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D438B6-97F1-9125-D654-3F43D3EC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1" y="293394"/>
            <a:ext cx="7708900" cy="858338"/>
          </a:xfrm>
        </p:spPr>
        <p:txBody>
          <a:bodyPr anchor="b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Damages per 1,000 transmissions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0D1175F-43D2-FE91-ABF1-5012019E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2448" y="1146832"/>
            <a:ext cx="6327105" cy="4320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Biome Light"/>
              </a:rPr>
              <a:t>AUGUST 2025</a:t>
            </a:r>
          </a:p>
        </p:txBody>
      </p:sp>
      <p:pic>
        <p:nvPicPr>
          <p:cNvPr id="2" name="Picture 1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694569D4-6D30-BBEB-3541-67A694BCC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5" y="288495"/>
            <a:ext cx="2186847" cy="858337"/>
          </a:xfrm>
          <a:prstGeom prst="rect">
            <a:avLst/>
          </a:prstGeom>
          <a:noFill/>
        </p:spPr>
      </p:pic>
      <p:pic>
        <p:nvPicPr>
          <p:cNvPr id="5" name="Picture 4" descr="A map of north carolina with red green and yellow squares&#10;&#10;AI-generated content may be incorrect.">
            <a:extLst>
              <a:ext uri="{FF2B5EF4-FFF2-40B4-BE49-F238E27FC236}">
                <a16:creationId xmlns:a16="http://schemas.microsoft.com/office/drawing/2014/main" id="{CCC9B826-1D82-1E50-99DC-7FF6E6A7B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55" b="67059" l="8182" r="92000">
                        <a14:foregroundMark x1="14970" y1="46431" x2="11333" y2="49255"/>
                        <a14:foregroundMark x1="11333" y1="49255" x2="16121" y2="51216"/>
                        <a14:foregroundMark x1="16121" y1="51216" x2="19030" y2="51294"/>
                        <a14:foregroundMark x1="12182" y1="47294" x2="11091" y2="49333"/>
                        <a14:foregroundMark x1="8242" y1="50745" x2="8242" y2="52471"/>
                        <a14:foregroundMark x1="15030" y1="50039" x2="19818" y2="52549"/>
                        <a14:foregroundMark x1="19818" y1="52549" x2="20303" y2="47451"/>
                        <a14:foregroundMark x1="20303" y1="47451" x2="15515" y2="48706"/>
                        <a14:foregroundMark x1="15091" y1="48863" x2="18667" y2="50745"/>
                        <a14:foregroundMark x1="18667" y1="50745" x2="14364" y2="50510"/>
                        <a14:foregroundMark x1="14364" y1="50510" x2="15030" y2="49098"/>
                        <a14:foregroundMark x1="24788" y1="41176" x2="26685" y2="39072"/>
                        <a14:foregroundMark x1="28341" y1="38576" x2="30788" y2="41490"/>
                        <a14:foregroundMark x1="30788" y1="41490" x2="26909" y2="44627"/>
                        <a14:foregroundMark x1="26909" y1="44627" x2="24727" y2="41333"/>
                        <a14:foregroundMark x1="24727" y1="41333" x2="29030" y2="41176"/>
                        <a14:foregroundMark x1="29030" y1="41176" x2="26061" y2="44471"/>
                        <a14:foregroundMark x1="26061" y1="44471" x2="25333" y2="40863"/>
                        <a14:foregroundMark x1="30727" y1="37176" x2="35091" y2="37333"/>
                        <a14:foregroundMark x1="35091" y1="37333" x2="30970" y2="38588"/>
                        <a14:foregroundMark x1="30970" y1="38588" x2="30667" y2="37490"/>
                        <a14:foregroundMark x1="32727" y1="34980" x2="36788" y2="33176"/>
                        <a14:foregroundMark x1="67630" y1="34883" x2="68303" y2="37804"/>
                        <a14:foregroundMark x1="68303" y1="37804" x2="31212" y2="36784"/>
                        <a14:foregroundMark x1="31212" y1="36784" x2="32727" y2="35216"/>
                        <a14:foregroundMark x1="62953" y1="64089" x2="66182" y2="64000"/>
                        <a14:foregroundMark x1="66182" y1="64000" x2="63159" y2="66745"/>
                        <a14:foregroundMark x1="70545" y1="39373" x2="73818" y2="42196"/>
                        <a14:foregroundMark x1="73818" y1="42196" x2="68909" y2="41490"/>
                        <a14:foregroundMark x1="68909" y1="41490" x2="72788" y2="37725"/>
                        <a14:foregroundMark x1="72788" y1="37725" x2="75394" y2="41333"/>
                        <a14:foregroundMark x1="75394" y1="41333" x2="69697" y2="43843"/>
                        <a14:foregroundMark x1="69697" y1="43843" x2="68485" y2="41961"/>
                        <a14:foregroundMark x1="77879" y1="33647" x2="81758" y2="34275"/>
                        <a14:foregroundMark x1="81758" y1="34275" x2="86667" y2="33882"/>
                        <a14:foregroundMark x1="86667" y1="33882" x2="89515" y2="37020"/>
                        <a14:foregroundMark x1="89515" y1="37020" x2="90909" y2="41647"/>
                        <a14:foregroundMark x1="90909" y1="41647" x2="87879" y2="38353"/>
                        <a14:foregroundMark x1="87879" y1="38353" x2="84000" y2="39451"/>
                        <a14:foregroundMark x1="84000" y1="39451" x2="88000" y2="40314"/>
                        <a14:foregroundMark x1="88000" y1="40314" x2="89939" y2="44549"/>
                        <a14:foregroundMark x1="89939" y1="44549" x2="86364" y2="48392"/>
                        <a14:foregroundMark x1="86364" y1="48392" x2="82182" y2="47765"/>
                        <a14:foregroundMark x1="82182" y1="47765" x2="78970" y2="40784"/>
                        <a14:foregroundMark x1="78970" y1="40784" x2="77879" y2="34588"/>
                        <a14:foregroundMark x1="77879" y1="34588" x2="77314" y2="33934"/>
                        <a14:foregroundMark x1="78485" y1="34824" x2="83758" y2="37176"/>
                        <a14:foregroundMark x1="83758" y1="37176" x2="88788" y2="42039"/>
                        <a14:foregroundMark x1="88788" y1="42039" x2="85515" y2="44941"/>
                        <a14:foregroundMark x1="85515" y1="44941" x2="80242" y2="43765"/>
                        <a14:foregroundMark x1="80242" y1="43765" x2="78545" y2="35137"/>
                        <a14:foregroundMark x1="85515" y1="52549" x2="85515" y2="52549"/>
                        <a14:foregroundMark x1="85333" y1="52784" x2="89455" y2="49882"/>
                        <a14:foregroundMark x1="89455" y1="49882" x2="92000" y2="45020"/>
                        <a14:foregroundMark x1="92000" y1="45020" x2="91152" y2="42275"/>
                        <a14:backgroundMark x1="60364" y1="64627" x2="63818" y2="66745"/>
                        <a14:backgroundMark x1="63818" y1="66745" x2="63818" y2="66745"/>
                        <a14:backgroundMark x1="61939" y1="66745" x2="63212" y2="66824"/>
                        <a14:backgroundMark x1="27030" y1="38353" x2="28485" y2="38275"/>
                        <a14:backgroundMark x1="36545" y1="33333" x2="51152" y2="32392"/>
                        <a14:backgroundMark x1="51152" y1="32392" x2="55152" y2="33020"/>
                        <a14:backgroundMark x1="55152" y1="33020" x2="60909" y2="32941"/>
                        <a14:backgroundMark x1="60909" y1="32941" x2="69939" y2="33255"/>
                        <a14:backgroundMark x1="76364" y1="33647" x2="77576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888" r="6407" b="32374"/>
          <a:stretch>
            <a:fillRect/>
          </a:stretch>
        </p:blipFill>
        <p:spPr>
          <a:xfrm>
            <a:off x="-78412" y="1355154"/>
            <a:ext cx="12197371" cy="3986521"/>
          </a:xfrm>
          <a:prstGeom prst="rect">
            <a:avLst/>
          </a:prstGeom>
        </p:spPr>
      </p:pic>
      <p:pic>
        <p:nvPicPr>
          <p:cNvPr id="7" name="Picture 6" descr="A map of north carolina with red green and yellow squares">
            <a:extLst>
              <a:ext uri="{FF2B5EF4-FFF2-40B4-BE49-F238E27FC236}">
                <a16:creationId xmlns:a16="http://schemas.microsoft.com/office/drawing/2014/main" id="{E9E82DD5-3C17-C4C7-A8B6-CC76F28A2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67707" r="72272" b="7545"/>
          <a:stretch>
            <a:fillRect/>
          </a:stretch>
        </p:blipFill>
        <p:spPr>
          <a:xfrm>
            <a:off x="205668" y="4997263"/>
            <a:ext cx="1940633" cy="169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48580-E877-6A41-C79D-54F925616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64595D7-B517-1A01-0A81-E43E15129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85746BC0-0A61-E80B-4D08-C1F175273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575" y="288495"/>
            <a:ext cx="2186847" cy="858337"/>
          </a:xfrm>
          <a:prstGeom prst="rect">
            <a:avLst/>
          </a:prstGeom>
          <a:noFill/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965EC4F-E01D-0104-14AE-0C206C2B3F38}"/>
              </a:ext>
            </a:extLst>
          </p:cNvPr>
          <p:cNvGraphicFramePr/>
          <p:nvPr/>
        </p:nvGraphicFramePr>
        <p:xfrm>
          <a:off x="397316" y="1312573"/>
          <a:ext cx="11397363" cy="5256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54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6F91E-948E-6184-E994-A9E136283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76E6BEB-FEAE-A276-BFB1-C8D29A889984}"/>
              </a:ext>
            </a:extLst>
          </p:cNvPr>
          <p:cNvSpPr txBox="1"/>
          <p:nvPr/>
        </p:nvSpPr>
        <p:spPr>
          <a:xfrm>
            <a:off x="8262257" y="6321641"/>
            <a:ext cx="3835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https://nc811.org/broadband-in-nc/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0FD1D4-1ED0-D4C4-633A-1122E4B79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963" y="3953963"/>
            <a:ext cx="2210108" cy="22101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16248A4-C91A-1241-934C-E3309ADB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413"/>
            <a:ext cx="12192000" cy="3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23CEB3-DA51-29DB-0430-F6E64444C6F4}"/>
              </a:ext>
            </a:extLst>
          </p:cNvPr>
          <p:cNvSpPr txBox="1"/>
          <p:nvPr/>
        </p:nvSpPr>
        <p:spPr>
          <a:xfrm>
            <a:off x="397565" y="4903304"/>
            <a:ext cx="848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 North Carolina, excavators must follow specific legal requirements to ensure safe and compliant underground work, including securing permits, requesting locates within a designated timeframe, and adhering to marking standards. These practices support the state's broader infrastructure goals, especially the expansion of broadband in rural areas, while protecting existing utilities.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BCC7D1-5A18-87CA-6941-A274A0AD9ABE}"/>
              </a:ext>
            </a:extLst>
          </p:cNvPr>
          <p:cNvSpPr txBox="1"/>
          <p:nvPr/>
        </p:nvSpPr>
        <p:spPr>
          <a:xfrm>
            <a:off x="397565" y="3918730"/>
            <a:ext cx="569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Impact" panose="020B0806030902050204" pitchFamily="34" charset="0"/>
              </a:rPr>
              <a:t>BROADBAND IN NC</a:t>
            </a:r>
          </a:p>
        </p:txBody>
      </p:sp>
    </p:spTree>
    <p:extLst>
      <p:ext uri="{BB962C8B-B14F-4D97-AF65-F5344CB8AC3E}">
        <p14:creationId xmlns:p14="http://schemas.microsoft.com/office/powerpoint/2010/main" val="30760994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3C42519-ACDC-F49D-6962-6A0F9746D055}"/>
              </a:ext>
            </a:extLst>
          </p:cNvPr>
          <p:cNvSpPr/>
          <p:nvPr/>
        </p:nvSpPr>
        <p:spPr>
          <a:xfrm>
            <a:off x="0" y="0"/>
            <a:ext cx="12192000" cy="15841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B4716-CEDE-9E33-A366-5F8DA5894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32" y="381197"/>
            <a:ext cx="11219822" cy="6477803"/>
          </a:xfrm>
        </p:spPr>
        <p:txBody>
          <a:bodyPr>
            <a:no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Upcoming Training: Underground Utility Safety &amp; Damage Prevention Act (HB 247)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Effective Date:</a:t>
            </a:r>
            <a:r>
              <a:rPr lang="en-US" sz="2400">
                <a:solidFill>
                  <a:schemeClr val="bg1"/>
                </a:solidFill>
              </a:rPr>
              <a:t> October 1, 2025</a:t>
            </a:r>
            <a:br>
              <a:rPr lang="en-US" sz="2400"/>
            </a:br>
            <a:br>
              <a:rPr lang="en-US" sz="2400"/>
            </a:br>
            <a:r>
              <a:rPr lang="en-US" sz="2400" b="1"/>
              <a:t>What’s Changing:</a:t>
            </a:r>
            <a:r>
              <a:rPr lang="en-US" sz="2400"/>
              <a:t> North Carolina’s Underground Utility Safety and Damage Prevention Act (House Bill 247) introduces key updates to excavation, notification, and facility marking procedures.</a:t>
            </a:r>
            <a:br>
              <a:rPr lang="en-US" sz="2400"/>
            </a:br>
            <a:br>
              <a:rPr lang="en-US" sz="2400"/>
            </a:br>
            <a:r>
              <a:rPr lang="en-US" sz="2400" b="1"/>
              <a:t>Get Trained:</a:t>
            </a:r>
            <a:br>
              <a:rPr lang="en-US" sz="2400"/>
            </a:br>
            <a:r>
              <a:rPr lang="en-US" sz="2400"/>
              <a:t>Throughout </a:t>
            </a:r>
            <a:r>
              <a:rPr lang="en-US" sz="2400" b="1"/>
              <a:t>September 2025</a:t>
            </a:r>
            <a:r>
              <a:rPr lang="en-US" sz="2400"/>
              <a:t>, NC811 liaisons will host a series of </a:t>
            </a:r>
            <a:r>
              <a:rPr lang="en-US" sz="2400" b="1"/>
              <a:t>free webinars</a:t>
            </a:r>
            <a:r>
              <a:rPr lang="en-US" sz="2400"/>
              <a:t> to walk through all the changes in the law.</a:t>
            </a:r>
            <a:br>
              <a:rPr lang="en-US" sz="2400"/>
            </a:br>
            <a:br>
              <a:rPr lang="en-US" sz="2400"/>
            </a:br>
            <a:r>
              <a:rPr lang="en-US" sz="2400"/>
              <a:t>🔹 </a:t>
            </a:r>
            <a:r>
              <a:rPr lang="en-US" sz="2400" b="1"/>
              <a:t>Who Should Attend:</a:t>
            </a:r>
            <a:r>
              <a:rPr lang="en-US" sz="2400"/>
              <a:t> Utility operators, excavators, contractors, and anyone involved in   </a:t>
            </a:r>
            <a:br>
              <a:rPr lang="en-US" sz="2400"/>
            </a:br>
            <a:r>
              <a:rPr lang="en-US" sz="2400"/>
              <a:t>        underground utility work</a:t>
            </a:r>
            <a:br>
              <a:rPr lang="en-US" sz="2400"/>
            </a:br>
            <a:r>
              <a:rPr lang="en-US" sz="2400"/>
              <a:t>🔹 </a:t>
            </a:r>
            <a:r>
              <a:rPr lang="en-US" sz="2400" b="1"/>
              <a:t>Where to Register:</a:t>
            </a:r>
            <a:r>
              <a:rPr lang="en-US" sz="2400"/>
              <a:t> Visit </a:t>
            </a:r>
            <a:r>
              <a:rPr lang="en-US" sz="2400" b="1" u="sng"/>
              <a:t>nc811.org/law </a:t>
            </a:r>
            <a:r>
              <a:rPr lang="en-US" sz="2400"/>
              <a:t>for a full list of webinar dates and times</a:t>
            </a:r>
            <a:br>
              <a:rPr lang="en-US" sz="2400"/>
            </a:br>
            <a:r>
              <a:rPr lang="en-US" sz="2400"/>
              <a:t>🔹 </a:t>
            </a:r>
            <a:r>
              <a:rPr lang="en-US" sz="2400" b="1"/>
              <a:t>More Info:</a:t>
            </a:r>
            <a:r>
              <a:rPr lang="en-US" sz="2400"/>
              <a:t> An email with training details will also be sent to all UCCs</a:t>
            </a:r>
            <a:br>
              <a:rPr lang="en-US" sz="2400"/>
            </a:br>
            <a:br>
              <a:rPr lang="en-US" sz="2400"/>
            </a:br>
            <a:r>
              <a:rPr lang="en-US" sz="2400" b="1"/>
              <a:t>Stay informed. Stay compliant. Stay safe.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0090093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29A4-AAFD-04EE-0732-0671E83D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391" y="162560"/>
            <a:ext cx="9330279" cy="915462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NC811 Education team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4E29AA-FC32-2A4C-3B3F-40A6AE258719}"/>
              </a:ext>
            </a:extLst>
          </p:cNvPr>
          <p:cNvGrpSpPr/>
          <p:nvPr/>
        </p:nvGrpSpPr>
        <p:grpSpPr>
          <a:xfrm>
            <a:off x="1831087" y="1471404"/>
            <a:ext cx="9725913" cy="2263388"/>
            <a:chOff x="814999" y="1097794"/>
            <a:chExt cx="11135210" cy="2650839"/>
          </a:xfrm>
        </p:grpSpPr>
        <p:pic>
          <p:nvPicPr>
            <p:cNvPr id="11" name="Picture 10" descr="A person smiling for a picture&#10;&#10;AI-generated content may be incorrect.">
              <a:extLst>
                <a:ext uri="{FF2B5EF4-FFF2-40B4-BE49-F238E27FC236}">
                  <a16:creationId xmlns:a16="http://schemas.microsoft.com/office/drawing/2014/main" id="{7C3E9A56-17CA-3A49-1FBA-026773FF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084" y="1097794"/>
              <a:ext cx="2414758" cy="1971230"/>
            </a:xfrm>
            <a:prstGeom prst="rect">
              <a:avLst/>
            </a:prstGeom>
          </p:spPr>
        </p:pic>
        <p:pic>
          <p:nvPicPr>
            <p:cNvPr id="12" name="Picture 11" descr="A person in a suit and tie&#10;&#10;AI-generated content may be incorrect.">
              <a:extLst>
                <a:ext uri="{FF2B5EF4-FFF2-40B4-BE49-F238E27FC236}">
                  <a16:creationId xmlns:a16="http://schemas.microsoft.com/office/drawing/2014/main" id="{C690932F-8652-1A10-4925-F9F0F0D94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7418" y="1097794"/>
              <a:ext cx="2414758" cy="1971230"/>
            </a:xfrm>
            <a:prstGeom prst="rect">
              <a:avLst/>
            </a:prstGeom>
          </p:spPr>
        </p:pic>
        <p:pic>
          <p:nvPicPr>
            <p:cNvPr id="13" name="Picture 12" descr="A person smiling for the camera&#10;&#10;AI-generated content may be incorrect.">
              <a:extLst>
                <a:ext uri="{FF2B5EF4-FFF2-40B4-BE49-F238E27FC236}">
                  <a16:creationId xmlns:a16="http://schemas.microsoft.com/office/drawing/2014/main" id="{5951C22E-C74A-EAA7-E110-2AC13EB92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26107" y="1124858"/>
              <a:ext cx="2414758" cy="197123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3CDDCE-9E56-F68A-4185-A28EB6C9DDE0}"/>
                </a:ext>
              </a:extLst>
            </p:cNvPr>
            <p:cNvSpPr txBox="1"/>
            <p:nvPr/>
          </p:nvSpPr>
          <p:spPr>
            <a:xfrm>
              <a:off x="814999" y="3063755"/>
              <a:ext cx="3514800" cy="68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Ann Rushing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Education Manager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1F8B78-F922-A2D3-FCD3-8E5F0BCFCF2E}"/>
                </a:ext>
              </a:extLst>
            </p:cNvPr>
            <p:cNvSpPr txBox="1"/>
            <p:nvPr/>
          </p:nvSpPr>
          <p:spPr>
            <a:xfrm>
              <a:off x="4776773" y="3038260"/>
              <a:ext cx="3490916" cy="68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Parrish Riddick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Education Liaison, Piedmont Region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0054A2-AAA4-2AEE-0380-5D460324C1C7}"/>
                </a:ext>
              </a:extLst>
            </p:cNvPr>
            <p:cNvSpPr txBox="1"/>
            <p:nvPr/>
          </p:nvSpPr>
          <p:spPr>
            <a:xfrm>
              <a:off x="8632787" y="3053641"/>
              <a:ext cx="3317422" cy="68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Rory Phipps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Education Liaison, Western Region</a:t>
              </a:r>
            </a:p>
          </p:txBody>
        </p:sp>
        <p:pic>
          <p:nvPicPr>
            <p:cNvPr id="17" name="Picture 16" descr="A logo with green and yellow text&#10;&#10;Description automatically generated">
              <a:extLst>
                <a:ext uri="{FF2B5EF4-FFF2-40B4-BE49-F238E27FC236}">
                  <a16:creationId xmlns:a16="http://schemas.microsoft.com/office/drawing/2014/main" id="{82C92EB3-EFD3-8A99-E8AA-3A8E40FD4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0239" y="1861097"/>
              <a:ext cx="1486017" cy="584775"/>
            </a:xfrm>
            <a:prstGeom prst="rect">
              <a:avLst/>
            </a:prstGeom>
          </p:spPr>
        </p:pic>
        <p:pic>
          <p:nvPicPr>
            <p:cNvPr id="18" name="Picture 17" descr="A logo with green and yellow text&#10;&#10;Description automatically generated">
              <a:extLst>
                <a:ext uri="{FF2B5EF4-FFF2-40B4-BE49-F238E27FC236}">
                  <a16:creationId xmlns:a16="http://schemas.microsoft.com/office/drawing/2014/main" id="{7AC19538-B9FE-20EC-12C8-F49613421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9861" y="1899474"/>
              <a:ext cx="1486017" cy="584775"/>
            </a:xfrm>
            <a:prstGeom prst="rect">
              <a:avLst/>
            </a:prstGeom>
          </p:spPr>
        </p:pic>
        <p:pic>
          <p:nvPicPr>
            <p:cNvPr id="19" name="Picture 18" descr="A logo with green and yellow text&#10;&#10;Description automatically generated">
              <a:extLst>
                <a:ext uri="{FF2B5EF4-FFF2-40B4-BE49-F238E27FC236}">
                  <a16:creationId xmlns:a16="http://schemas.microsoft.com/office/drawing/2014/main" id="{59B0DA02-6A43-B2CC-1670-E6BE121AB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53116" y="1895460"/>
              <a:ext cx="1486017" cy="58477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CA8711-FC59-A35B-02FD-CD1BBECFED29}"/>
              </a:ext>
            </a:extLst>
          </p:cNvPr>
          <p:cNvGrpSpPr/>
          <p:nvPr/>
        </p:nvGrpSpPr>
        <p:grpSpPr>
          <a:xfrm>
            <a:off x="1836333" y="4217659"/>
            <a:ext cx="9594971" cy="2281953"/>
            <a:chOff x="814999" y="3840871"/>
            <a:chExt cx="10985294" cy="2672582"/>
          </a:xfrm>
        </p:grpSpPr>
        <p:pic>
          <p:nvPicPr>
            <p:cNvPr id="21" name="Picture 20" descr="A person in a suit and tie&#10;&#10;AI-generated content may be incorrect.">
              <a:extLst>
                <a:ext uri="{FF2B5EF4-FFF2-40B4-BE49-F238E27FC236}">
                  <a16:creationId xmlns:a16="http://schemas.microsoft.com/office/drawing/2014/main" id="{62BAC0A0-C0BD-1D3D-A0F5-71ACC203B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8084" y="3857345"/>
              <a:ext cx="2414758" cy="1971230"/>
            </a:xfrm>
            <a:prstGeom prst="rect">
              <a:avLst/>
            </a:prstGeom>
          </p:spPr>
        </p:pic>
        <p:pic>
          <p:nvPicPr>
            <p:cNvPr id="22" name="Picture 21" descr="A person in a vest and tie&#10;&#10;AI-generated content may be incorrect.">
              <a:extLst>
                <a:ext uri="{FF2B5EF4-FFF2-40B4-BE49-F238E27FC236}">
                  <a16:creationId xmlns:a16="http://schemas.microsoft.com/office/drawing/2014/main" id="{833FECEE-D5F5-35BC-CB94-F5A7A7FD0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46458" y="3840871"/>
              <a:ext cx="2414758" cy="1971230"/>
            </a:xfrm>
            <a:prstGeom prst="rect">
              <a:avLst/>
            </a:prstGeom>
          </p:spPr>
        </p:pic>
        <p:pic>
          <p:nvPicPr>
            <p:cNvPr id="23" name="Picture 22" descr="A person smiling with a green and black diamond frame&#10;&#10;AI-generated content may be incorrect.">
              <a:extLst>
                <a:ext uri="{FF2B5EF4-FFF2-40B4-BE49-F238E27FC236}">
                  <a16:creationId xmlns:a16="http://schemas.microsoft.com/office/drawing/2014/main" id="{DA122BF0-4056-CD1B-E897-6D57EBFB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7418" y="3840871"/>
              <a:ext cx="2414758" cy="197123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C21694-9B61-1BB5-F471-46112AAE1753}"/>
                </a:ext>
              </a:extLst>
            </p:cNvPr>
            <p:cNvSpPr txBox="1"/>
            <p:nvPr/>
          </p:nvSpPr>
          <p:spPr>
            <a:xfrm>
              <a:off x="814999" y="5828575"/>
              <a:ext cx="3341023" cy="68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Howard Corey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Education Liaison, Eastern Region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EB698C-8180-C019-2503-56423D726270}"/>
                </a:ext>
              </a:extLst>
            </p:cNvPr>
            <p:cNvSpPr txBox="1"/>
            <p:nvPr/>
          </p:nvSpPr>
          <p:spPr>
            <a:xfrm>
              <a:off x="4746694" y="5828575"/>
              <a:ext cx="3736930" cy="68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Tami Groves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Education Liaison, Southwest Region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B412BC-AE4D-6D64-FBDB-ED649C349B78}"/>
                </a:ext>
              </a:extLst>
            </p:cNvPr>
            <p:cNvSpPr txBox="1"/>
            <p:nvPr/>
          </p:nvSpPr>
          <p:spPr>
            <a:xfrm>
              <a:off x="8683700" y="5828307"/>
              <a:ext cx="2797654" cy="68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Steve Moore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Media Relations Specialist</a:t>
              </a:r>
            </a:p>
          </p:txBody>
        </p:sp>
        <p:pic>
          <p:nvPicPr>
            <p:cNvPr id="27" name="Picture 26" descr="A logo with green and yellow text&#10;&#10;Description automatically generated">
              <a:extLst>
                <a:ext uri="{FF2B5EF4-FFF2-40B4-BE49-F238E27FC236}">
                  <a16:creationId xmlns:a16="http://schemas.microsoft.com/office/drawing/2014/main" id="{EA999DD2-9D0D-D6C2-5578-3C81EC300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0590" y="4558135"/>
              <a:ext cx="1486017" cy="584775"/>
            </a:xfrm>
            <a:prstGeom prst="rect">
              <a:avLst/>
            </a:prstGeom>
          </p:spPr>
        </p:pic>
        <p:pic>
          <p:nvPicPr>
            <p:cNvPr id="28" name="Picture 27" descr="A logo with green and yellow text&#10;&#10;Description automatically generated">
              <a:extLst>
                <a:ext uri="{FF2B5EF4-FFF2-40B4-BE49-F238E27FC236}">
                  <a16:creationId xmlns:a16="http://schemas.microsoft.com/office/drawing/2014/main" id="{F1F97055-1B9D-BDDE-E41A-31F9512B6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9861" y="4508238"/>
              <a:ext cx="1486017" cy="584775"/>
            </a:xfrm>
            <a:prstGeom prst="rect">
              <a:avLst/>
            </a:prstGeom>
          </p:spPr>
        </p:pic>
        <p:pic>
          <p:nvPicPr>
            <p:cNvPr id="29" name="Picture 28" descr="A logo with green and yellow text&#10;&#10;Description automatically generated">
              <a:extLst>
                <a:ext uri="{FF2B5EF4-FFF2-40B4-BE49-F238E27FC236}">
                  <a16:creationId xmlns:a16="http://schemas.microsoft.com/office/drawing/2014/main" id="{D2BE3A4B-1C61-1646-3CCA-9E2B13267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14276" y="4534098"/>
              <a:ext cx="1486017" cy="584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60155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 outdoors wearing waterproof garden boots, with one foot on shovel, digging soil">
            <a:extLst>
              <a:ext uri="{FF2B5EF4-FFF2-40B4-BE49-F238E27FC236}">
                <a16:creationId xmlns:a16="http://schemas.microsoft.com/office/drawing/2014/main" id="{D1AC956C-B011-2597-2B87-4D7358536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51" y="2004164"/>
            <a:ext cx="7306849" cy="48538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F125C3-99F8-5ABF-1328-0370F112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Thank you for your attention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CD48C-B066-37F2-5943-AEEC9A60A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27" y="643842"/>
            <a:ext cx="3722273" cy="1955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ABDC1-5AC8-A3E0-69EC-21CBB4E27EF6}"/>
              </a:ext>
            </a:extLst>
          </p:cNvPr>
          <p:cNvSpPr txBox="1"/>
          <p:nvPr/>
        </p:nvSpPr>
        <p:spPr>
          <a:xfrm>
            <a:off x="652100" y="2489133"/>
            <a:ext cx="36741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copy of this presentation will be available at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www.ncucc.org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D32525-EA6B-1827-CD19-16858D8B4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066" y="4368867"/>
            <a:ext cx="1658774" cy="16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Meetings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3097848"/>
            <a:ext cx="4977808" cy="3405187"/>
          </a:xfrm>
        </p:spPr>
        <p:txBody>
          <a:bodyPr anchor="t">
            <a:normAutofit/>
          </a:bodyPr>
          <a:lstStyle/>
          <a:p>
            <a:r>
              <a:rPr lang="en-US"/>
              <a:t>STATE UCC – September 9, 10am</a:t>
            </a:r>
            <a:br>
              <a:rPr lang="en-US"/>
            </a:br>
            <a:r>
              <a:rPr lang="en-US"/>
              <a:t>Greenville Utilities, Greenville, NC</a:t>
            </a:r>
          </a:p>
          <a:p>
            <a:r>
              <a:rPr lang="en-US"/>
              <a:t>UDPRB – September 16, 9am</a:t>
            </a:r>
            <a:br>
              <a:rPr lang="en-US"/>
            </a:br>
            <a:r>
              <a:rPr lang="en-US"/>
              <a:t>NC811 Greensboro Office</a:t>
            </a:r>
          </a:p>
          <a:p>
            <a:r>
              <a:rPr lang="en-US"/>
              <a:t>NCLRPC – September 25, 11am</a:t>
            </a:r>
            <a:br>
              <a:rPr lang="en-US"/>
            </a:br>
            <a:r>
              <a:rPr lang="en-US"/>
              <a:t>NC811 Greensboro Office</a:t>
            </a:r>
          </a:p>
          <a:p>
            <a:r>
              <a:rPr lang="en-US"/>
              <a:t>NC811 BOARD – October 31, 8:30am</a:t>
            </a:r>
            <a:br>
              <a:rPr lang="en-US"/>
            </a:br>
            <a:r>
              <a:rPr lang="en-US"/>
              <a:t>Wrightsville Beach</a:t>
            </a:r>
          </a:p>
        </p:txBody>
      </p:sp>
      <p:pic>
        <p:nvPicPr>
          <p:cNvPr id="5" name="Picture 4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A6358B84-5DBB-BD4D-5384-F6ABD869E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05" y="478995"/>
            <a:ext cx="2186847" cy="858337"/>
          </a:xfrm>
          <a:prstGeom prst="rect">
            <a:avLst/>
          </a:prstGeom>
          <a:noFill/>
        </p:spPr>
      </p:pic>
      <p:pic>
        <p:nvPicPr>
          <p:cNvPr id="4" name="Picture 3" descr="Colorful hard hats on wall">
            <a:extLst>
              <a:ext uri="{FF2B5EF4-FFF2-40B4-BE49-F238E27FC236}">
                <a16:creationId xmlns:a16="http://schemas.microsoft.com/office/drawing/2014/main" id="{718A99AE-5221-0AE3-EE14-323201BD3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0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ootball on a field with lights&#10;&#10;AI-generated content may be incorrect.">
            <a:extLst>
              <a:ext uri="{FF2B5EF4-FFF2-40B4-BE49-F238E27FC236}">
                <a16:creationId xmlns:a16="http://schemas.microsoft.com/office/drawing/2014/main" id="{A48F1103-B483-7A04-18B2-4686BB6DE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68"/>
          <a:stretch>
            <a:fillRect/>
          </a:stretch>
        </p:blipFill>
        <p:spPr>
          <a:xfrm>
            <a:off x="3506514" y="0"/>
            <a:ext cx="868548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EB47C0-11A3-3361-C8DA-9F70304F4D92}"/>
              </a:ext>
            </a:extLst>
          </p:cNvPr>
          <p:cNvSpPr/>
          <p:nvPr/>
        </p:nvSpPr>
        <p:spPr>
          <a:xfrm>
            <a:off x="0" y="0"/>
            <a:ext cx="4924096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artoon of a wolf with a red hat&#10;&#10;AI-generated content may be incorrect.">
            <a:extLst>
              <a:ext uri="{FF2B5EF4-FFF2-40B4-BE49-F238E27FC236}">
                <a16:creationId xmlns:a16="http://schemas.microsoft.com/office/drawing/2014/main" id="{839502A8-A243-122D-1B04-FE547BDAD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0" y="378373"/>
            <a:ext cx="1776236" cy="2454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A72446-E6C5-0A05-51D5-BD94F76CBD57}"/>
              </a:ext>
            </a:extLst>
          </p:cNvPr>
          <p:cNvSpPr txBox="1"/>
          <p:nvPr/>
        </p:nvSpPr>
        <p:spPr>
          <a:xfrm>
            <a:off x="309893" y="2832539"/>
            <a:ext cx="4493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State Football Game</a:t>
            </a:r>
            <a:endParaRPr lang="en-US" sz="9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86F84F-61E8-720D-BF05-07F5121B1762}"/>
              </a:ext>
            </a:extLst>
          </p:cNvPr>
          <p:cNvSpPr txBox="1"/>
          <p:nvPr/>
        </p:nvSpPr>
        <p:spPr>
          <a:xfrm>
            <a:off x="309893" y="4402199"/>
            <a:ext cx="4493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Saturday,</a:t>
            </a:r>
          </a:p>
          <a:p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27</a:t>
            </a:r>
            <a:r>
              <a:rPr lang="en-US" sz="40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sz="4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Carter–Finley Stadium Raleigh</a:t>
            </a:r>
          </a:p>
        </p:txBody>
      </p:sp>
      <p:pic>
        <p:nvPicPr>
          <p:cNvPr id="10" name="Picture 9" descr="A logo with green and yellow text&#10;&#10;AI-generated content may be incorrect.">
            <a:extLst>
              <a:ext uri="{FF2B5EF4-FFF2-40B4-BE49-F238E27FC236}">
                <a16:creationId xmlns:a16="http://schemas.microsoft.com/office/drawing/2014/main" id="{687D7981-237C-148F-6D44-1A3B86832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835" y="2551761"/>
            <a:ext cx="4714495" cy="1850438"/>
          </a:xfrm>
          <a:prstGeom prst="rect">
            <a:avLst/>
          </a:prstGeom>
          <a:noFill/>
        </p:spPr>
      </p:pic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D1DE1DE-4F8E-00E5-E9C5-D51961699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121" y="-160593"/>
            <a:ext cx="7078879" cy="278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1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7018DC-5BFA-42F7-884E-E07F6383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62" y="606438"/>
            <a:ext cx="3653085" cy="1051914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>
                <a:solidFill>
                  <a:schemeClr val="tx2"/>
                </a:solidFill>
              </a:rPr>
              <a:t>CALENDAR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E6176-0E65-247B-4370-E98FC14D1FDF}"/>
              </a:ext>
            </a:extLst>
          </p:cNvPr>
          <p:cNvSpPr txBox="1"/>
          <p:nvPr/>
        </p:nvSpPr>
        <p:spPr>
          <a:xfrm>
            <a:off x="611980" y="1713024"/>
            <a:ext cx="4481895" cy="17159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u="none" strike="noStrike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anose="02020603050405020304" pitchFamily="18" charset="0"/>
              </a:rPr>
              <a:t>NC811 &amp; NCUCC </a:t>
            </a:r>
            <a:br>
              <a:rPr kumimoji="0" lang="en-US" sz="3600" u="none" strike="noStrike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anose="02020603050405020304" pitchFamily="18" charset="0"/>
              </a:rPr>
            </a:br>
            <a:r>
              <a:rPr kumimoji="0" lang="en-US" sz="3600" u="none" strike="noStrike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anose="02020603050405020304" pitchFamily="18" charset="0"/>
              </a:rPr>
              <a:t>event calendars can be found on nc811.org or the nc811 app</a:t>
            </a:r>
            <a:endParaRPr kumimoji="0" lang="en-US" sz="3600" u="none" strike="noStrike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08B75-8FBA-6B33-9120-6CCAB0CD0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80" y="3779168"/>
            <a:ext cx="2472394" cy="2472394"/>
          </a:xfrm>
          <a:prstGeom prst="rect">
            <a:avLst/>
          </a:prstGeom>
        </p:spPr>
      </p:pic>
      <p:pic>
        <p:nvPicPr>
          <p:cNvPr id="4" name="Picture 3" descr="Glowing hanging light bulb in front of dark light bulbs">
            <a:extLst>
              <a:ext uri="{FF2B5EF4-FFF2-40B4-BE49-F238E27FC236}">
                <a16:creationId xmlns:a16="http://schemas.microsoft.com/office/drawing/2014/main" id="{CB868102-0B29-F3EA-DF44-643F43183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/>
          <a:stretch>
            <a:fillRect/>
          </a:stretch>
        </p:blipFill>
        <p:spPr>
          <a:xfrm>
            <a:off x="5093874" y="0"/>
            <a:ext cx="7098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69" y="2356201"/>
            <a:ext cx="11548261" cy="36195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bg1"/>
                </a:solidFill>
              </a:rPr>
              <a:t>Locate Requests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transmissions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county ticket volume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top 10 callers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damage information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0D053B-A40A-3228-B6D5-3371B9EE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" y="1063837"/>
            <a:ext cx="11562303" cy="910516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DATA INSIGHTS</a:t>
            </a:r>
          </a:p>
        </p:txBody>
      </p:sp>
      <p:pic>
        <p:nvPicPr>
          <p:cNvPr id="6" name="Graphic 5" descr="Bar chart outline">
            <a:extLst>
              <a:ext uri="{FF2B5EF4-FFF2-40B4-BE49-F238E27FC236}">
                <a16:creationId xmlns:a16="http://schemas.microsoft.com/office/drawing/2014/main" id="{271D4A02-F9A7-F6DE-7841-157F2F9C7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008" y="4430332"/>
            <a:ext cx="1821031" cy="1821031"/>
          </a:xfrm>
          <a:prstGeom prst="rect">
            <a:avLst/>
          </a:prstGeom>
        </p:spPr>
      </p:pic>
      <p:pic>
        <p:nvPicPr>
          <p:cNvPr id="8" name="Graphic 7" descr="Clipboard Checked with solid fill">
            <a:extLst>
              <a:ext uri="{FF2B5EF4-FFF2-40B4-BE49-F238E27FC236}">
                <a16:creationId xmlns:a16="http://schemas.microsoft.com/office/drawing/2014/main" id="{E25F7AC3-B841-F215-38E7-90BE78E23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3955" y="4483328"/>
            <a:ext cx="1715037" cy="17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229347-5986-C788-27AC-AB0A70F62467}"/>
              </a:ext>
            </a:extLst>
          </p:cNvPr>
          <p:cNvSpPr/>
          <p:nvPr/>
        </p:nvSpPr>
        <p:spPr>
          <a:xfrm>
            <a:off x="515155" y="2202287"/>
            <a:ext cx="7602685" cy="4655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Locate requests for NC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AUG 25 vs 24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A239DE2-5A28-4756-1133-158CFA699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0940615"/>
              </p:ext>
            </p:extLst>
          </p:nvPr>
        </p:nvGraphicFramePr>
        <p:xfrm>
          <a:off x="901033" y="2465535"/>
          <a:ext cx="7303538" cy="4392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BE82070-AEDE-2810-5020-C82E726D0E06}"/>
              </a:ext>
            </a:extLst>
          </p:cNvPr>
          <p:cNvGrpSpPr/>
          <p:nvPr/>
        </p:nvGrpSpPr>
        <p:grpSpPr>
          <a:xfrm>
            <a:off x="2800586" y="4179094"/>
            <a:ext cx="1555531" cy="548640"/>
            <a:chOff x="-1300569" y="-1399447"/>
            <a:chExt cx="1555531" cy="548640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186FD5-9479-520B-2331-89B6B57CEB85}"/>
                </a:ext>
              </a:extLst>
            </p:cNvPr>
            <p:cNvSpPr/>
            <p:nvPr/>
          </p:nvSpPr>
          <p:spPr>
            <a:xfrm>
              <a:off x="-1300569" y="-1399447"/>
              <a:ext cx="1555531" cy="5486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1F6680-EFD8-5F63-9689-2111A3BF4619}"/>
                </a:ext>
              </a:extLst>
            </p:cNvPr>
            <p:cNvSpPr txBox="1"/>
            <p:nvPr/>
          </p:nvSpPr>
          <p:spPr>
            <a:xfrm>
              <a:off x="-1013637" y="-1309793"/>
              <a:ext cx="981666" cy="369332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prstClr val="black"/>
                  </a:solidFill>
                  <a:latin typeface="Calibri Light" panose="020F0302020204030204"/>
                  <a:ea typeface="Calibri Light"/>
                  <a:cs typeface="Calibri Light"/>
                </a:rPr>
                <a:t>7.5%</a:t>
              </a:r>
            </a:p>
          </p:txBody>
        </p:sp>
      </p:grpSp>
      <p:pic>
        <p:nvPicPr>
          <p:cNvPr id="12" name="Picture 11" descr="A yellow flag with black text&#10;&#10;AI-generated content may be incorrect.">
            <a:extLst>
              <a:ext uri="{FF2B5EF4-FFF2-40B4-BE49-F238E27FC236}">
                <a16:creationId xmlns:a16="http://schemas.microsoft.com/office/drawing/2014/main" id="{68D4494D-B357-B0E2-EFE3-2CA00105F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0" y="396517"/>
            <a:ext cx="5254173" cy="1585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E1CEDC-33D9-9C13-554A-357FC5E98D4B}"/>
              </a:ext>
            </a:extLst>
          </p:cNvPr>
          <p:cNvSpPr txBox="1"/>
          <p:nvPr/>
        </p:nvSpPr>
        <p:spPr>
          <a:xfrm>
            <a:off x="8317571" y="2580888"/>
            <a:ext cx="3786389" cy="207274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081"/>
              </a:lnSpc>
            </a:pPr>
            <a:endParaRPr lang="en-US" sz="1600" b="1">
              <a:solidFill>
                <a:srgbClr val="404040"/>
              </a:solidFill>
              <a:cs typeface="Segoe UI"/>
            </a:endParaRP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August 2025 – 267,755</a:t>
            </a:r>
            <a:endParaRPr lang="en-US"/>
          </a:p>
          <a:p>
            <a:pPr>
              <a:lnSpc>
                <a:spcPts val="1081"/>
              </a:lnSpc>
            </a:pPr>
            <a:br>
              <a:rPr lang="en-US" sz="1600" b="1">
                <a:cs typeface="Segoe UI"/>
              </a:rPr>
            </a:br>
            <a:r>
              <a:rPr lang="en-US" sz="1600" b="1">
                <a:solidFill>
                  <a:srgbClr val="404040"/>
                </a:solidFill>
                <a:cs typeface="Segoe UI"/>
              </a:rPr>
              <a:t>August 2024 –</a:t>
            </a:r>
            <a:r>
              <a:rPr lang="en-US" sz="1600">
                <a:cs typeface="Segoe UI"/>
              </a:rPr>
              <a:t>​ </a:t>
            </a:r>
            <a:r>
              <a:rPr lang="en-US" sz="1600" b="1">
                <a:solidFill>
                  <a:srgbClr val="404040"/>
                </a:solidFill>
                <a:cs typeface="Segoe UI"/>
              </a:rPr>
              <a:t>248,916 (7.5%)   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 </a:t>
            </a:r>
            <a:r>
              <a:rPr lang="en-US" sz="1600">
                <a:solidFill>
                  <a:srgbClr val="404040"/>
                </a:solidFill>
                <a:cs typeface="Segoe UI"/>
              </a:rPr>
              <a:t> ​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​​​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YTD 2025 – 2,080,713/ 2024 –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1,889,666 = +10.11% ​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​​​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endParaRPr lang="en-US" sz="1600">
              <a:solidFill>
                <a:srgbClr val="000000"/>
              </a:solidFill>
              <a:cs typeface="Segoe UI"/>
            </a:endParaRPr>
          </a:p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​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​March​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Updates for August (81,528)</a:t>
            </a:r>
          </a:p>
          <a:p>
            <a:pPr>
              <a:lnSpc>
                <a:spcPts val="1081"/>
              </a:lnSpc>
            </a:pPr>
            <a:r>
              <a:rPr lang="en-US" sz="1600">
                <a:cs typeface="Segoe UI"/>
              </a:rPr>
              <a:t>​</a:t>
            </a:r>
            <a:endParaRPr lang="en-US" sz="1600"/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 = 30.44% of volume / 2025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400">
                <a:latin typeface="Arial Nova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962637282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F5463-95EF-D091-95B6-1F55B3583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55CD11-909B-07C7-5558-2CF3D91B397C}"/>
              </a:ext>
            </a:extLst>
          </p:cNvPr>
          <p:cNvSpPr/>
          <p:nvPr/>
        </p:nvSpPr>
        <p:spPr>
          <a:xfrm>
            <a:off x="515155" y="2202287"/>
            <a:ext cx="7602685" cy="4655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A045A7-505D-B3DB-095F-9BBB63AE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Locate requests for NC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year to 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5AD64-584D-7C7E-493F-73E2DCDCE30C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??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13E7A23-50B8-08BB-4632-91AE31F044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873147"/>
              </p:ext>
            </p:extLst>
          </p:nvPr>
        </p:nvGraphicFramePr>
        <p:xfrm>
          <a:off x="814302" y="2068437"/>
          <a:ext cx="7303538" cy="4789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BEFFA27-200F-7800-71DB-D1A75CFE8A85}"/>
              </a:ext>
            </a:extLst>
          </p:cNvPr>
          <p:cNvGrpSpPr/>
          <p:nvPr/>
        </p:nvGrpSpPr>
        <p:grpSpPr>
          <a:xfrm>
            <a:off x="2800586" y="4179094"/>
            <a:ext cx="1555531" cy="548640"/>
            <a:chOff x="-1300569" y="-1399447"/>
            <a:chExt cx="1555531" cy="548640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5D260FD-DB3A-F61A-CB11-CF68A782D960}"/>
                </a:ext>
              </a:extLst>
            </p:cNvPr>
            <p:cNvSpPr/>
            <p:nvPr/>
          </p:nvSpPr>
          <p:spPr>
            <a:xfrm>
              <a:off x="-1300569" y="-1399447"/>
              <a:ext cx="1555531" cy="5486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23939C-7E30-3ADA-E979-CD2BA0FB4997}"/>
                </a:ext>
              </a:extLst>
            </p:cNvPr>
            <p:cNvSpPr txBox="1"/>
            <p:nvPr/>
          </p:nvSpPr>
          <p:spPr>
            <a:xfrm>
              <a:off x="-1013637" y="-1309793"/>
              <a:ext cx="981666" cy="369332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prstClr val="black"/>
                  </a:solidFill>
                  <a:latin typeface="Calibri Light" panose="020F0302020204030204"/>
                  <a:ea typeface="Calibri Light"/>
                  <a:cs typeface="Calibri Light"/>
                </a:rPr>
                <a:t>10.11%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 Light"/>
                <a:cs typeface="Calibri Light"/>
              </a:endParaRPr>
            </a:p>
          </p:txBody>
        </p:sp>
      </p:grpSp>
      <p:pic>
        <p:nvPicPr>
          <p:cNvPr id="3" name="Picture 2" descr="A yellow flag with black text&#10;&#10;AI-generated content may be incorrect.">
            <a:extLst>
              <a:ext uri="{FF2B5EF4-FFF2-40B4-BE49-F238E27FC236}">
                <a16:creationId xmlns:a16="http://schemas.microsoft.com/office/drawing/2014/main" id="{E244FCF5-DAF7-4F5C-7564-477D95D18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0" y="396517"/>
            <a:ext cx="5254173" cy="1585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33F9D-B22A-7D42-FDBC-D85974207C87}"/>
              </a:ext>
            </a:extLst>
          </p:cNvPr>
          <p:cNvSpPr txBox="1"/>
          <p:nvPr/>
        </p:nvSpPr>
        <p:spPr>
          <a:xfrm>
            <a:off x="8317571" y="2580888"/>
            <a:ext cx="3856944" cy="13835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August</a:t>
            </a:r>
            <a:r>
              <a:rPr lang="en-US" sz="1600" b="1">
                <a:solidFill>
                  <a:srgbClr val="404040"/>
                </a:solidFill>
                <a:cs typeface="Segoe UI"/>
              </a:rPr>
              <a:t> </a:t>
            </a:r>
            <a:r>
              <a:rPr lang="en-US" sz="1600">
                <a:solidFill>
                  <a:srgbClr val="404040"/>
                </a:solidFill>
                <a:cs typeface="Segoe UI"/>
              </a:rPr>
              <a:t>2025 – 267,755 </a:t>
            </a:r>
            <a:br>
              <a:rPr lang="en-US" sz="1600">
                <a:cs typeface="Segoe UI"/>
              </a:rPr>
            </a:br>
            <a:endParaRPr lang="en-US" sz="1600">
              <a:solidFill>
                <a:srgbClr val="404040"/>
              </a:solidFill>
              <a:cs typeface="Segoe UI"/>
            </a:endParaRPr>
          </a:p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August 2024 –</a:t>
            </a:r>
            <a:r>
              <a:rPr lang="en-US" sz="1600">
                <a:cs typeface="Segoe UI"/>
              </a:rPr>
              <a:t>​ </a:t>
            </a:r>
            <a:r>
              <a:rPr lang="en-US" sz="1600">
                <a:solidFill>
                  <a:srgbClr val="404040"/>
                </a:solidFill>
                <a:cs typeface="Segoe UI"/>
              </a:rPr>
              <a:t>248,916 (7.5%)   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 </a:t>
            </a:r>
            <a:r>
              <a:rPr lang="en-US" sz="1600">
                <a:solidFill>
                  <a:srgbClr val="404040"/>
                </a:solidFill>
                <a:cs typeface="Segoe UI"/>
              </a:rPr>
              <a:t> ​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​​​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YTD 2025 – 2,080,713/ 2024 –</a:t>
            </a:r>
            <a:r>
              <a:rPr lang="en-US" sz="1600" b="1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1,889,666 = +10.11% ​</a:t>
            </a:r>
            <a:r>
              <a:rPr lang="en-US" sz="1600" b="1">
                <a:solidFill>
                  <a:srgbClr val="FFFFFF"/>
                </a:solidFill>
                <a:cs typeface="Segoe UI"/>
              </a:rPr>
              <a:t>​​​</a:t>
            </a:r>
            <a:r>
              <a:rPr lang="en-US" sz="1600" b="1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endParaRPr lang="en-US" sz="1600" b="1">
              <a:cs typeface="Segoe UI"/>
            </a:endParaRPr>
          </a:p>
          <a:p>
            <a:pPr>
              <a:lnSpc>
                <a:spcPts val="1081"/>
              </a:lnSpc>
            </a:pPr>
            <a:endParaRPr lang="en-US" sz="1600" b="1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9658442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B937-CEBA-7BBE-E63E-4C04FFFAE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EB834C-DDF5-18D0-F1B3-D61FAC88BFE1}"/>
              </a:ext>
            </a:extLst>
          </p:cNvPr>
          <p:cNvSpPr/>
          <p:nvPr/>
        </p:nvSpPr>
        <p:spPr>
          <a:xfrm>
            <a:off x="515155" y="2202287"/>
            <a:ext cx="7602685" cy="4655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C47D3A-BBEA-7384-B274-7BB70135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Transmissions for NC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AUG 25 vs 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87FFB-4136-08E4-0A2B-93EDCAEBC5A1}"/>
              </a:ext>
            </a:extLst>
          </p:cNvPr>
          <p:cNvSpPr>
            <a:spLocks noGrp="1"/>
          </p:cNvSpPr>
          <p:nvPr>
            <p:ph sz="quarter" idx="36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??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B0CE91F-5D41-2F40-2E53-06EC09D1E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3822580"/>
              </p:ext>
            </p:extLst>
          </p:nvPr>
        </p:nvGraphicFramePr>
        <p:xfrm>
          <a:off x="814302" y="2465535"/>
          <a:ext cx="7303538" cy="4392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A1FEE87D-FE97-572D-8183-0CE76CA8B32F}"/>
              </a:ext>
            </a:extLst>
          </p:cNvPr>
          <p:cNvGrpSpPr/>
          <p:nvPr/>
        </p:nvGrpSpPr>
        <p:grpSpPr>
          <a:xfrm>
            <a:off x="2800586" y="4179094"/>
            <a:ext cx="1555531" cy="548640"/>
            <a:chOff x="-1300569" y="-1399447"/>
            <a:chExt cx="1555531" cy="548640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E4369C5-D5CC-22CA-111B-DB253EF09A00}"/>
                </a:ext>
              </a:extLst>
            </p:cNvPr>
            <p:cNvSpPr/>
            <p:nvPr/>
          </p:nvSpPr>
          <p:spPr>
            <a:xfrm>
              <a:off x="-1300569" y="-1399447"/>
              <a:ext cx="1555531" cy="54864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AE80FC-FE07-6214-ED80-99F410F01488}"/>
                </a:ext>
              </a:extLst>
            </p:cNvPr>
            <p:cNvSpPr txBox="1"/>
            <p:nvPr/>
          </p:nvSpPr>
          <p:spPr>
            <a:xfrm>
              <a:off x="-1013637" y="-1309793"/>
              <a:ext cx="981666" cy="369332"/>
            </a:xfrm>
            <a:prstGeom prst="rect">
              <a:avLst/>
            </a:prstGeom>
            <a:grp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prstClr val="black"/>
                  </a:solidFill>
                  <a:latin typeface="Calibri Light" panose="020F0302020204030204"/>
                  <a:ea typeface="Calibri Light"/>
                  <a:cs typeface="Calibri Light"/>
                </a:rPr>
                <a:t>7.2%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Calibri Light"/>
                <a:cs typeface="Calibri Light"/>
              </a:endParaRPr>
            </a:p>
          </p:txBody>
        </p:sp>
      </p:grpSp>
      <p:pic>
        <p:nvPicPr>
          <p:cNvPr id="3" name="Picture 2" descr="A yellow flag with black text&#10;&#10;AI-generated content may be incorrect.">
            <a:extLst>
              <a:ext uri="{FF2B5EF4-FFF2-40B4-BE49-F238E27FC236}">
                <a16:creationId xmlns:a16="http://schemas.microsoft.com/office/drawing/2014/main" id="{46AFB62F-15E9-5A05-9A44-E581F140B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0" y="396517"/>
            <a:ext cx="5254173" cy="15853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6103F1-1A07-09C8-83E0-9397F6ECBCB6}"/>
              </a:ext>
            </a:extLst>
          </p:cNvPr>
          <p:cNvSpPr txBox="1"/>
          <p:nvPr/>
        </p:nvSpPr>
        <p:spPr>
          <a:xfrm>
            <a:off x="8525061" y="2682636"/>
            <a:ext cx="3296302" cy="194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081"/>
              </a:lnSpc>
            </a:pPr>
            <a:endParaRPr lang="en-US" sz="1600" b="1">
              <a:solidFill>
                <a:srgbClr val="404040"/>
              </a:solidFill>
              <a:cs typeface="Segoe UI"/>
            </a:endParaRPr>
          </a:p>
          <a:p>
            <a:pPr>
              <a:lnSpc>
                <a:spcPts val="1081"/>
              </a:lnSpc>
            </a:pPr>
            <a:endParaRPr lang="en-US" sz="1600" b="1">
              <a:solidFill>
                <a:srgbClr val="404040"/>
              </a:solidFill>
              <a:cs typeface="Segoe UI"/>
            </a:endParaRP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August 2025 – 1,445,877</a:t>
            </a:r>
          </a:p>
          <a:p>
            <a:pPr>
              <a:lnSpc>
                <a:spcPts val="1081"/>
              </a:lnSpc>
            </a:pPr>
            <a:endParaRPr lang="en-US" sz="1600" b="1">
              <a:solidFill>
                <a:srgbClr val="404040"/>
              </a:solidFill>
              <a:cs typeface="Segoe UI"/>
            </a:endParaRP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August 2024 –</a:t>
            </a:r>
            <a:r>
              <a:rPr lang="en-US" sz="1600" b="1">
                <a:cs typeface="Segoe UI"/>
              </a:rPr>
              <a:t>​ 1,348,384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   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 b="1">
                <a:solidFill>
                  <a:srgbClr val="404040"/>
                </a:solidFill>
                <a:cs typeface="Segoe UI"/>
              </a:rPr>
              <a:t> </a:t>
            </a:r>
            <a:r>
              <a:rPr lang="en-US" sz="1600">
                <a:solidFill>
                  <a:srgbClr val="404040"/>
                </a:solidFill>
                <a:cs typeface="Segoe UI"/>
              </a:rPr>
              <a:t> ​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​​​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YTD 2025 – 11,213,428/ 2024 –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r>
              <a:rPr lang="en-US" sz="1600">
                <a:solidFill>
                  <a:srgbClr val="404040"/>
                </a:solidFill>
                <a:cs typeface="Segoe UI"/>
              </a:rPr>
              <a:t>10,219,030 = +7.2% ​</a:t>
            </a:r>
            <a:r>
              <a:rPr lang="en-US" sz="1600">
                <a:solidFill>
                  <a:srgbClr val="FFFFFF"/>
                </a:solidFill>
                <a:cs typeface="Segoe UI"/>
              </a:rPr>
              <a:t>​​​</a:t>
            </a:r>
            <a:r>
              <a:rPr lang="en-US" sz="1600">
                <a:cs typeface="Segoe UI"/>
              </a:rPr>
              <a:t>​</a:t>
            </a:r>
          </a:p>
          <a:p>
            <a:pPr>
              <a:lnSpc>
                <a:spcPts val="1081"/>
              </a:lnSpc>
            </a:pPr>
            <a:endParaRPr lang="en-US" sz="1600">
              <a:cs typeface="Segoe UI"/>
            </a:endParaRPr>
          </a:p>
          <a:p>
            <a:pPr>
              <a:lnSpc>
                <a:spcPts val="1081"/>
              </a:lnSpc>
            </a:pPr>
            <a:endParaRPr lang="en-US" sz="1600">
              <a:cs typeface="Segoe UI"/>
            </a:endParaRPr>
          </a:p>
          <a:p>
            <a:pPr>
              <a:lnSpc>
                <a:spcPts val="1081"/>
              </a:lnSpc>
            </a:pPr>
            <a:endParaRPr lang="en-US" sz="16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2557956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7D0B9FE-6765-431C-ABFB-725EFC5483F4}">
  <we:reference id="wa104051163" version="1.2.0.3" store="en-US" storeType="OMEX"/>
  <we:alternateReferences>
    <we:reference id="WA104051163" version="1.2.0.3" store="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1072962a-1499-4497-adff-5312cc8ca8ca}" enabled="0" method="" siteId="{1072962a-1499-4497-adff-5312cc8ca8c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987</Words>
  <Application>Microsoft Office PowerPoint</Application>
  <PresentationFormat>Widescreen</PresentationFormat>
  <Paragraphs>429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Arial Nova</vt:lpstr>
      <vt:lpstr>Biome Light</vt:lpstr>
      <vt:lpstr>Calibri</vt:lpstr>
      <vt:lpstr>Calibri Light</vt:lpstr>
      <vt:lpstr>Impact</vt:lpstr>
      <vt:lpstr>Segoe UI</vt:lpstr>
      <vt:lpstr>Times New Roman</vt:lpstr>
      <vt:lpstr>Office Theme</vt:lpstr>
      <vt:lpstr>PowerPoint Presentation</vt:lpstr>
      <vt:lpstr>Upcoming Training: Underground Utility Safety &amp; Damage Prevention Act (HB 247) Effective Date: October 1, 2025  What’s Changing: North Carolina’s Underground Utility Safety and Damage Prevention Act (House Bill 247) introduces key updates to excavation, notification, and facility marking procedures.  Get Trained: Throughout September 2025, NC811 liaisons will host a series of free webinars to walk through all the changes in the law.  🔹 Who Should Attend: Utility operators, excavators, contractors, and anyone involved in            underground utility work 🔹 Where to Register: Visit nc811.org/law for a full list of webinar dates and times 🔹 More Info: An email with training details will also be sent to all UCCs  Stay informed. Stay compliant. Stay safe.</vt:lpstr>
      <vt:lpstr>Meetings</vt:lpstr>
      <vt:lpstr>PowerPoint Presentation</vt:lpstr>
      <vt:lpstr>CALENDAR</vt:lpstr>
      <vt:lpstr>Locate Requests transmissions county ticket volume top 10 callers damage information</vt:lpstr>
      <vt:lpstr>Locate requests for NC AUG 25 vs 24</vt:lpstr>
      <vt:lpstr>Locate requests for NC year to date</vt:lpstr>
      <vt:lpstr>Transmissions for NC AUG 25 vs 24</vt:lpstr>
      <vt:lpstr>Transmissions for NC year to date</vt:lpstr>
      <vt:lpstr>County ticket volume</vt:lpstr>
      <vt:lpstr>County ticket volume</vt:lpstr>
      <vt:lpstr>County ticket distribution</vt:lpstr>
      <vt:lpstr>Top 10 callers</vt:lpstr>
      <vt:lpstr>DAMAGES</vt:lpstr>
      <vt:lpstr>Damages by county</vt:lpstr>
      <vt:lpstr>Damages per 1,000 transmissions</vt:lpstr>
      <vt:lpstr>PowerPoint Presentation</vt:lpstr>
      <vt:lpstr>PowerPoint Presentation</vt:lpstr>
      <vt:lpstr>NC811 Education team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Moore</dc:creator>
  <cp:lastModifiedBy>Tami Groves</cp:lastModifiedBy>
  <cp:revision>20</cp:revision>
  <dcterms:created xsi:type="dcterms:W3CDTF">2024-07-18T14:58:02Z</dcterms:created>
  <dcterms:modified xsi:type="dcterms:W3CDTF">2025-09-05T17:36:51Z</dcterms:modified>
</cp:coreProperties>
</file>